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83"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ACA3B3C-C256-4D7D-9BE1-A6D4C176D02D}">
          <p14:sldIdLst>
            <p14:sldId id="256"/>
            <p14:sldId id="283"/>
            <p14:sldId id="257"/>
            <p14:sldId id="258"/>
            <p14:sldId id="259"/>
            <p14:sldId id="260"/>
            <p14:sldId id="261"/>
            <p14:sldId id="262"/>
            <p14:sldId id="263"/>
            <p14:sldId id="264"/>
            <p14:sldId id="265"/>
            <p14:sldId id="266"/>
            <p14:sldId id="267"/>
            <p14:sldId id="268"/>
            <p14:sldId id="269"/>
            <p14:sldId id="270"/>
            <p14:sldId id="271"/>
            <p14:sldId id="272"/>
            <p14:sldId id="273"/>
            <p14:sldId id="274"/>
            <p14:sldId id="275"/>
            <p14:sldId id="276"/>
            <p14:sldId id="277"/>
            <p14:sldId id="278"/>
            <p14:sldId id="279"/>
            <p14:sldId id="280"/>
            <p14:sldId id="281"/>
            <p14:sldId id="282"/>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8080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9" d="100"/>
          <a:sy n="69" d="100"/>
        </p:scale>
        <p:origin x="-1416" y="-9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jpe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2.jpe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15" name="Rectangle 14"/>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9" name="Rectangle 18"/>
          <p:cNvSpPr>
            <a:spLocks noChangeArrowheads="1"/>
          </p:cNvSpPr>
          <p:nvPr/>
        </p:nvSpPr>
        <p:spPr bwMode="white">
          <a:xfrm>
            <a:off x="8991600" y="3048"/>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8" name="Rectangle 17"/>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6" name="Rectangle 15"/>
          <p:cNvSpPr>
            <a:spLocks noChangeArrowheads="1"/>
          </p:cNvSpPr>
          <p:nvPr/>
        </p:nvSpPr>
        <p:spPr bwMode="white">
          <a:xfrm>
            <a:off x="0" y="0"/>
            <a:ext cx="9144000" cy="25146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2" name="Rectangle 11"/>
          <p:cNvSpPr>
            <a:spLocks noChangeArrowheads="1"/>
          </p:cNvSpPr>
          <p:nvPr/>
        </p:nvSpPr>
        <p:spPr bwMode="auto">
          <a:xfrm>
            <a:off x="146304" y="6391656"/>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9" name="Subtitle 8"/>
          <p:cNvSpPr>
            <a:spLocks noGrp="1"/>
          </p:cNvSpPr>
          <p:nvPr>
            <p:ph type="subTitle" idx="1"/>
          </p:nvPr>
        </p:nvSpPr>
        <p:spPr>
          <a:xfrm>
            <a:off x="1371600" y="2819400"/>
            <a:ext cx="6400800" cy="1752600"/>
          </a:xfrm>
        </p:spPr>
        <p:txBody>
          <a:bodyPr/>
          <a:lstStyle>
            <a:lvl1pPr marL="0" indent="0" algn="ctr">
              <a:buNone/>
              <a:defRPr sz="1600" b="1" cap="all" spc="250" baseline="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p:txBody>
          <a:bodyPr/>
          <a:lstStyle/>
          <a:p>
            <a:fld id="{66AC6BB0-9066-4401-9EDB-12147DD584CA}" type="datetimeFigureOut">
              <a:rPr lang="en-US" smtClean="0"/>
              <a:t>6/1/2022</a:t>
            </a:fld>
            <a:endParaRPr lang="en-US"/>
          </a:p>
        </p:txBody>
      </p:sp>
      <p:sp>
        <p:nvSpPr>
          <p:cNvPr id="17" name="Footer Placeholder 16"/>
          <p:cNvSpPr>
            <a:spLocks noGrp="1"/>
          </p:cNvSpPr>
          <p:nvPr>
            <p:ph type="ftr" sz="quarter" idx="11"/>
          </p:nvPr>
        </p:nvSpPr>
        <p:spPr/>
        <p:txBody>
          <a:bodyPr/>
          <a:lstStyle/>
          <a:p>
            <a:endParaRPr lang="en-US"/>
          </a:p>
        </p:txBody>
      </p:sp>
      <p:sp>
        <p:nvSpPr>
          <p:cNvPr id="7" name="Straight Connector 6"/>
          <p:cNvSpPr>
            <a:spLocks noChangeShapeType="1"/>
          </p:cNvSpPr>
          <p:nvPr/>
        </p:nvSpPr>
        <p:spPr bwMode="auto">
          <a:xfrm>
            <a:off x="155448" y="2420112"/>
            <a:ext cx="8833104"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10" name="Rectangle 9"/>
          <p:cNvSpPr>
            <a:spLocks noChangeArrowheads="1"/>
          </p:cNvSpPr>
          <p:nvPr/>
        </p:nvSpPr>
        <p:spPr bwMode="auto">
          <a:xfrm>
            <a:off x="152400" y="152400"/>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3" name="Oval 12"/>
          <p:cNvSpPr/>
          <p:nvPr/>
        </p:nvSpPr>
        <p:spPr>
          <a:xfrm>
            <a:off x="4267200" y="2115312"/>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Oval 13"/>
          <p:cNvSpPr/>
          <p:nvPr/>
        </p:nvSpPr>
        <p:spPr>
          <a:xfrm>
            <a:off x="4361688" y="2209800"/>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Slide Number Placeholder 28"/>
          <p:cNvSpPr>
            <a:spLocks noGrp="1"/>
          </p:cNvSpPr>
          <p:nvPr>
            <p:ph type="sldNum" sz="quarter" idx="12"/>
          </p:nvPr>
        </p:nvSpPr>
        <p:spPr>
          <a:xfrm>
            <a:off x="4343400" y="2199450"/>
            <a:ext cx="457200" cy="441325"/>
          </a:xfrm>
        </p:spPr>
        <p:txBody>
          <a:bodyPr/>
          <a:lstStyle>
            <a:lvl1pPr>
              <a:defRPr>
                <a:solidFill>
                  <a:schemeClr val="accent3">
                    <a:shade val="75000"/>
                  </a:schemeClr>
                </a:solidFill>
              </a:defRPr>
            </a:lvl1pPr>
          </a:lstStyle>
          <a:p>
            <a:fld id="{5000F0C6-78FE-48F2-B69B-C81504894726}" type="slidenum">
              <a:rPr lang="en-US" smtClean="0"/>
              <a:t>‹#›</a:t>
            </a:fld>
            <a:endParaRPr lang="en-US"/>
          </a:p>
        </p:txBody>
      </p:sp>
      <p:sp>
        <p:nvSpPr>
          <p:cNvPr id="8" name="Title 7"/>
          <p:cNvSpPr>
            <a:spLocks noGrp="1"/>
          </p:cNvSpPr>
          <p:nvPr>
            <p:ph type="ctrTitle"/>
          </p:nvPr>
        </p:nvSpPr>
        <p:spPr>
          <a:xfrm>
            <a:off x="685800" y="381000"/>
            <a:ext cx="7772400" cy="1752600"/>
          </a:xfrm>
        </p:spPr>
        <p:txBody>
          <a:bodyPr anchor="b"/>
          <a:lstStyle>
            <a:lvl1pPr>
              <a:defRPr sz="4200">
                <a:solidFill>
                  <a:schemeClr val="accent1"/>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66AC6BB0-9066-4401-9EDB-12147DD584CA}" type="datetimeFigureOut">
              <a:rPr lang="en-US" smtClean="0"/>
              <a:t>6/1/2022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00F0C6-78FE-48F2-B69B-C81504894726}"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2"/>
      </p:bgRef>
    </p:bg>
    <p:spTree>
      <p:nvGrpSpPr>
        <p:cNvPr id="1" name=""/>
        <p:cNvGrpSpPr/>
        <p:nvPr/>
      </p:nvGrpSpPr>
      <p:grpSpPr>
        <a:xfrm>
          <a:off x="0" y="0"/>
          <a:ext cx="0" cy="0"/>
          <a:chOff x="0" y="0"/>
          <a:chExt cx="0" cy="0"/>
        </a:xfrm>
      </p:grpSpPr>
      <p:sp>
        <p:nvSpPr>
          <p:cNvPr id="7" name="Rectangle 6"/>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8" name="Rectangle 7"/>
          <p:cNvSpPr>
            <a:spLocks noChangeArrowheads="1"/>
          </p:cNvSpPr>
          <p:nvPr/>
        </p:nvSpPr>
        <p:spPr bwMode="white">
          <a:xfrm>
            <a:off x="7010400" y="0"/>
            <a:ext cx="21336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9" name="Rectangle 8"/>
          <p:cNvSpPr>
            <a:spLocks noChangeArrowheads="1"/>
          </p:cNvSpPr>
          <p:nvPr/>
        </p:nvSpPr>
        <p:spPr bwMode="white">
          <a:xfrm>
            <a:off x="0" y="0"/>
            <a:ext cx="9144000" cy="155448"/>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0" name="Rectangle 9"/>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1" name="Rectangle 10"/>
          <p:cNvSpPr>
            <a:spLocks noChangeArrowheads="1"/>
          </p:cNvSpPr>
          <p:nvPr/>
        </p:nvSpPr>
        <p:spPr bwMode="auto">
          <a:xfrm>
            <a:off x="146304" y="6391656"/>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2" name="Rectangle 11"/>
          <p:cNvSpPr>
            <a:spLocks noChangeArrowheads="1"/>
          </p:cNvSpPr>
          <p:nvPr/>
        </p:nvSpPr>
        <p:spPr bwMode="auto">
          <a:xfrm>
            <a:off x="152400" y="155448"/>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3" name="Straight Connector 12"/>
          <p:cNvSpPr>
            <a:spLocks noChangeShapeType="1"/>
          </p:cNvSpPr>
          <p:nvPr/>
        </p:nvSpPr>
        <p:spPr bwMode="auto">
          <a:xfrm rot="5400000">
            <a:off x="4021836" y="3278124"/>
            <a:ext cx="6245352" cy="0"/>
          </a:xfrm>
          <a:prstGeom prst="line">
            <a:avLst/>
          </a:prstGeom>
          <a:noFill/>
          <a:ln w="9525"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14" name="Oval 13"/>
          <p:cNvSpPr/>
          <p:nvPr/>
        </p:nvSpPr>
        <p:spPr>
          <a:xfrm>
            <a:off x="6839712" y="2925763"/>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5" name="Oval 14"/>
          <p:cNvSpPr/>
          <p:nvPr/>
        </p:nvSpPr>
        <p:spPr>
          <a:xfrm>
            <a:off x="6934200" y="3020251"/>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Slide Number Placeholder 5"/>
          <p:cNvSpPr>
            <a:spLocks noGrp="1"/>
          </p:cNvSpPr>
          <p:nvPr>
            <p:ph type="sldNum" sz="quarter" idx="12"/>
          </p:nvPr>
        </p:nvSpPr>
        <p:spPr>
          <a:xfrm>
            <a:off x="6915912" y="3009901"/>
            <a:ext cx="457200" cy="441325"/>
          </a:xfrm>
        </p:spPr>
        <p:txBody>
          <a:bodyPr/>
          <a:lstStyle/>
          <a:p>
            <a:fld id="{5000F0C6-78FE-48F2-B69B-C81504894726}" type="slidenum">
              <a:rPr lang="en-US" smtClean="0"/>
              <a:t>‹#›</a:t>
            </a:fld>
            <a:endParaRPr lang="en-US"/>
          </a:p>
        </p:txBody>
      </p:sp>
      <p:sp>
        <p:nvSpPr>
          <p:cNvPr id="3" name="Vertical Text Placeholder 2"/>
          <p:cNvSpPr>
            <a:spLocks noGrp="1"/>
          </p:cNvSpPr>
          <p:nvPr>
            <p:ph type="body" orient="vert" idx="1"/>
          </p:nvPr>
        </p:nvSpPr>
        <p:spPr>
          <a:xfrm>
            <a:off x="304800" y="304800"/>
            <a:ext cx="6553200" cy="5821366"/>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66AC6BB0-9066-4401-9EDB-12147DD584CA}" type="datetimeFigureOut">
              <a:rPr lang="en-US" smtClean="0"/>
              <a:t>6/1/2022</a:t>
            </a:fld>
            <a:endParaRPr lang="en-US"/>
          </a:p>
        </p:txBody>
      </p:sp>
      <p:sp>
        <p:nvSpPr>
          <p:cNvPr id="5" name="Footer Placeholder 4"/>
          <p:cNvSpPr>
            <a:spLocks noGrp="1"/>
          </p:cNvSpPr>
          <p:nvPr>
            <p:ph type="ftr" sz="quarter" idx="11"/>
          </p:nvPr>
        </p:nvSpPr>
        <p:spPr/>
        <p:txBody>
          <a:bodyPr/>
          <a:lstStyle/>
          <a:p>
            <a:endParaRPr lang="en-US"/>
          </a:p>
        </p:txBody>
      </p:sp>
      <p:sp>
        <p:nvSpPr>
          <p:cNvPr id="2" name="Vertical Title 1"/>
          <p:cNvSpPr>
            <a:spLocks noGrp="1"/>
          </p:cNvSpPr>
          <p:nvPr>
            <p:ph type="title" orient="vert"/>
          </p:nvPr>
        </p:nvSpPr>
        <p:spPr>
          <a:xfrm>
            <a:off x="7391400" y="304801"/>
            <a:ext cx="1447800" cy="5851525"/>
          </a:xfrm>
        </p:spPr>
        <p:txBody>
          <a:bodyPr vert="eaVert"/>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hade val="75000"/>
                  </a:schemeClr>
                </a:solidFill>
              </a:defRPr>
            </a:lvl1p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66AC6BB0-9066-4401-9EDB-12147DD584CA}" type="datetimeFigureOut">
              <a:rPr lang="en-US" smtClean="0"/>
              <a:t>6/1/2022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4361688" y="1026372"/>
            <a:ext cx="457200" cy="441325"/>
          </a:xfrm>
        </p:spPr>
        <p:txBody>
          <a:bodyPr/>
          <a:lstStyle/>
          <a:p>
            <a:fld id="{5000F0C6-78FE-48F2-B69B-C81504894726}" type="slidenum">
              <a:rPr lang="en-US" smtClean="0"/>
              <a:t>‹#›</a:t>
            </a:fld>
            <a:endParaRPr lang="en-US"/>
          </a:p>
        </p:txBody>
      </p:sp>
      <p:sp>
        <p:nvSpPr>
          <p:cNvPr id="8" name="Content Placeholder 7"/>
          <p:cNvSpPr>
            <a:spLocks noGrp="1"/>
          </p:cNvSpPr>
          <p:nvPr>
            <p:ph sz="quarter" idx="1"/>
          </p:nvPr>
        </p:nvSpPr>
        <p:spPr>
          <a:xfrm>
            <a:off x="301752" y="1527048"/>
            <a:ext cx="850392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17" name="Rectangle 16"/>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5" name="Rectangle 14"/>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6" name="Rectangle 15"/>
          <p:cNvSpPr>
            <a:spLocks noChangeArrowheads="1"/>
          </p:cNvSpPr>
          <p:nvPr/>
        </p:nvSpPr>
        <p:spPr bwMode="white">
          <a:xfrm>
            <a:off x="0" y="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8" name="Rectangle 17"/>
          <p:cNvSpPr>
            <a:spLocks noChangeArrowheads="1"/>
          </p:cNvSpPr>
          <p:nvPr/>
        </p:nvSpPr>
        <p:spPr bwMode="white">
          <a:xfrm>
            <a:off x="8991600" y="1905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9" name="Rectangle 18"/>
          <p:cNvSpPr>
            <a:spLocks noChangeArrowheads="1"/>
          </p:cNvSpPr>
          <p:nvPr/>
        </p:nvSpPr>
        <p:spPr bwMode="white">
          <a:xfrm>
            <a:off x="152400" y="2286000"/>
            <a:ext cx="8833104" cy="3048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2" name="Rectangle 11"/>
          <p:cNvSpPr>
            <a:spLocks noChangeArrowheads="1"/>
          </p:cNvSpPr>
          <p:nvPr/>
        </p:nvSpPr>
        <p:spPr bwMode="auto">
          <a:xfrm>
            <a:off x="155448" y="142352"/>
            <a:ext cx="8833104" cy="2139696"/>
          </a:xfrm>
          <a:prstGeom prst="rect">
            <a:avLst/>
          </a:prstGeom>
          <a:solidFill>
            <a:schemeClr val="accent1"/>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3" name="Text Placeholder 2"/>
          <p:cNvSpPr>
            <a:spLocks noGrp="1"/>
          </p:cNvSpPr>
          <p:nvPr>
            <p:ph type="body" idx="1"/>
          </p:nvPr>
        </p:nvSpPr>
        <p:spPr>
          <a:xfrm>
            <a:off x="1368426" y="2743200"/>
            <a:ext cx="6480174" cy="1673225"/>
          </a:xfrm>
        </p:spPr>
        <p:txBody>
          <a:bodyPr anchor="t"/>
          <a:lstStyle>
            <a:lvl1pPr marL="0" indent="0" algn="ctr">
              <a:buNone/>
              <a:defRPr sz="1600" b="1" cap="all" spc="250" baseline="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13" name="Rectangle 12"/>
          <p:cNvSpPr>
            <a:spLocks noChangeArrowheads="1"/>
          </p:cNvSpPr>
          <p:nvPr/>
        </p:nvSpPr>
        <p:spPr bwMode="auto">
          <a:xfrm>
            <a:off x="146304" y="6391656"/>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4" name="Rectangle 13"/>
          <p:cNvSpPr>
            <a:spLocks noChangeArrowheads="1"/>
          </p:cNvSpPr>
          <p:nvPr/>
        </p:nvSpPr>
        <p:spPr bwMode="auto">
          <a:xfrm>
            <a:off x="152400" y="152400"/>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66AC6BB0-9066-4401-9EDB-12147DD584CA}" type="datetimeFigureOut">
              <a:rPr lang="en-US" smtClean="0"/>
              <a:t>6/1/2022</a:t>
            </a:fld>
            <a:endParaRPr lang="en-US"/>
          </a:p>
        </p:txBody>
      </p:sp>
      <p:sp>
        <p:nvSpPr>
          <p:cNvPr id="8" name="Straight Connector 7"/>
          <p:cNvSpPr>
            <a:spLocks noChangeShapeType="1"/>
          </p:cNvSpPr>
          <p:nvPr/>
        </p:nvSpPr>
        <p:spPr bwMode="auto">
          <a:xfrm>
            <a:off x="152400" y="2438400"/>
            <a:ext cx="8833104"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10" name="Oval 9"/>
          <p:cNvSpPr/>
          <p:nvPr/>
        </p:nvSpPr>
        <p:spPr>
          <a:xfrm>
            <a:off x="4267200" y="2115312"/>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Oval 10"/>
          <p:cNvSpPr/>
          <p:nvPr/>
        </p:nvSpPr>
        <p:spPr>
          <a:xfrm>
            <a:off x="4361688" y="2209800"/>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Slide Number Placeholder 5"/>
          <p:cNvSpPr>
            <a:spLocks noGrp="1"/>
          </p:cNvSpPr>
          <p:nvPr>
            <p:ph type="sldNum" sz="quarter" idx="12"/>
          </p:nvPr>
        </p:nvSpPr>
        <p:spPr>
          <a:xfrm>
            <a:off x="4343400" y="2199450"/>
            <a:ext cx="457200" cy="441325"/>
          </a:xfrm>
        </p:spPr>
        <p:txBody>
          <a:bodyPr/>
          <a:lstStyle>
            <a:lvl1pPr>
              <a:defRPr>
                <a:solidFill>
                  <a:schemeClr val="accent3">
                    <a:shade val="75000"/>
                  </a:schemeClr>
                </a:solidFill>
              </a:defRPr>
            </a:lvl1pPr>
          </a:lstStyle>
          <a:p>
            <a:fld id="{5000F0C6-78FE-48F2-B69B-C81504894726}" type="slidenum">
              <a:rPr lang="en-US" smtClean="0"/>
              <a:t>‹#›</a:t>
            </a:fld>
            <a:endParaRPr lang="en-US"/>
          </a:p>
        </p:txBody>
      </p:sp>
      <p:sp>
        <p:nvSpPr>
          <p:cNvPr id="2" name="Title 1"/>
          <p:cNvSpPr>
            <a:spLocks noGrp="1"/>
          </p:cNvSpPr>
          <p:nvPr>
            <p:ph type="title"/>
          </p:nvPr>
        </p:nvSpPr>
        <p:spPr>
          <a:xfrm>
            <a:off x="722313" y="533400"/>
            <a:ext cx="7772400" cy="1524000"/>
          </a:xfrm>
        </p:spPr>
        <p:txBody>
          <a:bodyPr anchor="b"/>
          <a:lstStyle>
            <a:lvl1pPr algn="ctr">
              <a:buNone/>
              <a:defRPr sz="4200" b="0" cap="none" baseline="0">
                <a:solidFill>
                  <a:srgbClr val="FFFFFF"/>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301752" y="228600"/>
            <a:ext cx="8534400" cy="758952"/>
          </a:xfrm>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a:xfrm>
            <a:off x="5791200" y="6409944"/>
            <a:ext cx="3044952" cy="365760"/>
          </a:xfrm>
        </p:spPr>
        <p:txBody>
          <a:bodyPr/>
          <a:lstStyle/>
          <a:p>
            <a:fld id="{66AC6BB0-9066-4401-9EDB-12147DD584CA}" type="datetimeFigureOut">
              <a:rPr lang="en-US" smtClean="0"/>
              <a:t>6/1/2022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00F0C6-78FE-48F2-B69B-C81504894726}" type="slidenum">
              <a:rPr lang="en-US" smtClean="0"/>
              <a:t>‹#›</a:t>
            </a:fld>
            <a:endParaRPr lang="en-US"/>
          </a:p>
        </p:txBody>
      </p:sp>
      <p:sp>
        <p:nvSpPr>
          <p:cNvPr id="8" name="Straight Connector 7"/>
          <p:cNvSpPr>
            <a:spLocks noChangeShapeType="1"/>
          </p:cNvSpPr>
          <p:nvPr/>
        </p:nvSpPr>
        <p:spPr bwMode="auto">
          <a:xfrm flipV="1">
            <a:off x="4563080" y="1575652"/>
            <a:ext cx="8921" cy="4819557"/>
          </a:xfrm>
          <a:prstGeom prst="line">
            <a:avLst/>
          </a:prstGeom>
          <a:noFill/>
          <a:ln w="9525" cap="flat" cmpd="sng" algn="ctr">
            <a:solidFill>
              <a:schemeClr val="tx2"/>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10" name="Content Placeholder 9"/>
          <p:cNvSpPr>
            <a:spLocks noGrp="1"/>
          </p:cNvSpPr>
          <p:nvPr>
            <p:ph sz="half" idx="1"/>
          </p:nvPr>
        </p:nvSpPr>
        <p:spPr>
          <a:xfrm>
            <a:off x="301752" y="1371600"/>
            <a:ext cx="4038600" cy="4681728"/>
          </a:xfrm>
        </p:spPr>
        <p:txBody>
          <a:bodyPr/>
          <a:lstStyle>
            <a:lvl1pPr>
              <a:defRPr sz="2500"/>
            </a:lvl1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2" name="Content Placeholder 11"/>
          <p:cNvSpPr>
            <a:spLocks noGrp="1"/>
          </p:cNvSpPr>
          <p:nvPr>
            <p:ph sz="half" idx="2"/>
          </p:nvPr>
        </p:nvSpPr>
        <p:spPr>
          <a:xfrm>
            <a:off x="4800600" y="1371600"/>
            <a:ext cx="4038600" cy="4681728"/>
          </a:xfrm>
        </p:spPr>
        <p:txBody>
          <a:bodyPr/>
          <a:lstStyle>
            <a:lvl1pPr>
              <a:defRPr sz="2500"/>
            </a:lvl1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1">
        <a:schemeClr val="bg2"/>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flipV="1">
            <a:off x="4572000" y="2200275"/>
            <a:ext cx="0" cy="4187952"/>
          </a:xfrm>
          <a:prstGeom prst="line">
            <a:avLst/>
          </a:prstGeom>
          <a:noFill/>
          <a:ln w="9525" cap="flat" cmpd="sng" algn="ctr">
            <a:solidFill>
              <a:schemeClr val="tx2"/>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20" name="Rectangle 19"/>
          <p:cNvSpPr>
            <a:spLocks noChangeArrowheads="1"/>
          </p:cNvSpPr>
          <p:nvPr/>
        </p:nvSpPr>
        <p:spPr bwMode="white">
          <a:xfrm>
            <a:off x="0" y="0"/>
            <a:ext cx="9144000" cy="14478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9" name="Rectangle 18"/>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21" name="Rectangle 20"/>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22" name="Rectangle 21"/>
          <p:cNvSpPr>
            <a:spLocks noChangeArrowheads="1"/>
          </p:cNvSpPr>
          <p:nvPr/>
        </p:nvSpPr>
        <p:spPr bwMode="white">
          <a:xfrm>
            <a:off x="899160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1" name="Rectangle 10"/>
          <p:cNvSpPr/>
          <p:nvPr/>
        </p:nvSpPr>
        <p:spPr>
          <a:xfrm>
            <a:off x="152400" y="1371600"/>
            <a:ext cx="8833104" cy="914400"/>
          </a:xfrm>
          <a:prstGeom prst="rect">
            <a:avLst/>
          </a:prstGeom>
          <a:solidFill>
            <a:schemeClr val="accent1"/>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Rectangle 12"/>
          <p:cNvSpPr>
            <a:spLocks noChangeArrowheads="1"/>
          </p:cNvSpPr>
          <p:nvPr/>
        </p:nvSpPr>
        <p:spPr bwMode="auto">
          <a:xfrm>
            <a:off x="145923" y="6391656"/>
            <a:ext cx="8833104" cy="310896"/>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3" name="Text Placeholder 2"/>
          <p:cNvSpPr>
            <a:spLocks noGrp="1"/>
          </p:cNvSpPr>
          <p:nvPr>
            <p:ph type="body" idx="1"/>
          </p:nvPr>
        </p:nvSpPr>
        <p:spPr>
          <a:xfrm>
            <a:off x="301752" y="1524000"/>
            <a:ext cx="4040188" cy="732974"/>
          </a:xfrm>
          <a:noFill/>
          <a:ln w="15875" cap="rnd" cmpd="sng" algn="ctr">
            <a:noFill/>
            <a:prstDash val="solid"/>
          </a:ln>
        </p:spPr>
        <p:style>
          <a:lnRef idx="3">
            <a:schemeClr val="lt1"/>
          </a:lnRef>
          <a:fillRef idx="1">
            <a:schemeClr val="accent1"/>
          </a:fillRef>
          <a:effectRef idx="1">
            <a:schemeClr val="accent1"/>
          </a:effectRef>
          <a:fontRef idx="minor">
            <a:schemeClr val="lt1"/>
          </a:fontRef>
        </p:style>
        <p:txBody>
          <a:bodyPr anchor="ctr">
            <a:noAutofit/>
          </a:bodyPr>
          <a:lstStyle>
            <a:lvl1pPr marL="0" indent="0">
              <a:buNone/>
              <a:defRPr lang="en-US" sz="2200" b="1" dirty="0" smtClean="0">
                <a:solidFill>
                  <a:srgbClr val="FFFFFF"/>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791330" y="1524000"/>
            <a:ext cx="4041775" cy="731520"/>
          </a:xfrm>
          <a:noFill/>
          <a:ln w="15875" cap="rnd" cmpd="sng" algn="ctr">
            <a:noFill/>
            <a:prstDash val="solid"/>
          </a:ln>
        </p:spPr>
        <p:style>
          <a:lnRef idx="3">
            <a:schemeClr val="lt1"/>
          </a:lnRef>
          <a:fillRef idx="1">
            <a:schemeClr val="accent2"/>
          </a:fillRef>
          <a:effectRef idx="1">
            <a:schemeClr val="accent2"/>
          </a:effectRef>
          <a:fontRef idx="minor">
            <a:schemeClr val="lt1"/>
          </a:fontRef>
        </p:style>
        <p:txBody>
          <a:bodyPr anchor="ctr">
            <a:noAutofit/>
          </a:bodyPr>
          <a:lstStyle>
            <a:lvl1pPr marL="0" indent="0">
              <a:buNone/>
              <a:defRPr sz="2200" b="1"/>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66AC6BB0-9066-4401-9EDB-12147DD584CA}" type="datetimeFigureOut">
              <a:rPr lang="en-US" smtClean="0"/>
              <a:t>6/1/2022</a:t>
            </a:fld>
            <a:endParaRPr lang="en-US"/>
          </a:p>
        </p:txBody>
      </p:sp>
      <p:sp>
        <p:nvSpPr>
          <p:cNvPr id="8" name="Footer Placeholder 7"/>
          <p:cNvSpPr>
            <a:spLocks noGrp="1"/>
          </p:cNvSpPr>
          <p:nvPr>
            <p:ph type="ftr" sz="quarter" idx="11"/>
          </p:nvPr>
        </p:nvSpPr>
        <p:spPr>
          <a:xfrm>
            <a:off x="304800" y="6409944"/>
            <a:ext cx="3581400" cy="365760"/>
          </a:xfrm>
        </p:spPr>
        <p:txBody>
          <a:bodyPr/>
          <a:lstStyle/>
          <a:p>
            <a:endParaRPr lang="en-US"/>
          </a:p>
        </p:txBody>
      </p:sp>
      <p:sp>
        <p:nvSpPr>
          <p:cNvPr id="15" name="Straight Connector 14"/>
          <p:cNvSpPr>
            <a:spLocks noChangeShapeType="1"/>
          </p:cNvSpPr>
          <p:nvPr/>
        </p:nvSpPr>
        <p:spPr bwMode="auto">
          <a:xfrm>
            <a:off x="152400" y="1280160"/>
            <a:ext cx="8833104"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18" name="Rectangle 17"/>
          <p:cNvSpPr>
            <a:spLocks noChangeArrowheads="1"/>
          </p:cNvSpPr>
          <p:nvPr/>
        </p:nvSpPr>
        <p:spPr bwMode="auto">
          <a:xfrm>
            <a:off x="152400" y="155448"/>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24" name="Content Placeholder 23"/>
          <p:cNvSpPr>
            <a:spLocks noGrp="1"/>
          </p:cNvSpPr>
          <p:nvPr>
            <p:ph sz="quarter" idx="2"/>
          </p:nvPr>
        </p:nvSpPr>
        <p:spPr>
          <a:xfrm>
            <a:off x="301752" y="2471383"/>
            <a:ext cx="4041648" cy="3818404"/>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6" name="Content Placeholder 25"/>
          <p:cNvSpPr>
            <a:spLocks noGrp="1"/>
          </p:cNvSpPr>
          <p:nvPr>
            <p:ph sz="quarter" idx="4"/>
          </p:nvPr>
        </p:nvSpPr>
        <p:spPr>
          <a:xfrm>
            <a:off x="4800600" y="2471383"/>
            <a:ext cx="4038600" cy="382219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5" name="Oval 24"/>
          <p:cNvSpPr/>
          <p:nvPr/>
        </p:nvSpPr>
        <p:spPr>
          <a:xfrm>
            <a:off x="4267200" y="956036"/>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7" name="Oval 26"/>
          <p:cNvSpPr/>
          <p:nvPr/>
        </p:nvSpPr>
        <p:spPr>
          <a:xfrm>
            <a:off x="4361688" y="1050524"/>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Slide Number Placeholder 8"/>
          <p:cNvSpPr>
            <a:spLocks noGrp="1"/>
          </p:cNvSpPr>
          <p:nvPr>
            <p:ph type="sldNum" sz="quarter" idx="12"/>
          </p:nvPr>
        </p:nvSpPr>
        <p:spPr>
          <a:xfrm>
            <a:off x="4343400" y="1042416"/>
            <a:ext cx="457200" cy="441325"/>
          </a:xfrm>
        </p:spPr>
        <p:txBody>
          <a:bodyPr/>
          <a:lstStyle>
            <a:lvl1pPr algn="ctr">
              <a:defRPr/>
            </a:lvl1pPr>
          </a:lstStyle>
          <a:p>
            <a:fld id="{5000F0C6-78FE-48F2-B69B-C81504894726}" type="slidenum">
              <a:rPr lang="en-US" smtClean="0"/>
              <a:t>‹#›</a:t>
            </a:fld>
            <a:endParaRPr lang="en-US"/>
          </a:p>
        </p:txBody>
      </p:sp>
      <p:sp>
        <p:nvSpPr>
          <p:cNvPr id="23" name="Title 22"/>
          <p:cNvSpPr>
            <a:spLocks noGrp="1"/>
          </p:cNvSpPr>
          <p:nvPr>
            <p:ph type="title"/>
          </p:nvPr>
        </p:nvSpPr>
        <p:spPr/>
        <p:txBody>
          <a:bodyPr rtlCol="0" anchor="b" anchorCtr="0"/>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66AC6BB0-9066-4401-9EDB-12147DD584CA}" type="datetimeFigureOut">
              <a:rPr lang="en-US" smtClean="0"/>
              <a:t>6/1/2022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4343400" y="1036020"/>
            <a:ext cx="457200" cy="441325"/>
          </a:xfrm>
        </p:spPr>
        <p:txBody>
          <a:bodyPr/>
          <a:lstStyle/>
          <a:p>
            <a:fld id="{5000F0C6-78FE-48F2-B69B-C81504894726}"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7" name="Rectangle 6"/>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8" name="Rectangle 7"/>
          <p:cNvSpPr>
            <a:spLocks noChangeArrowheads="1"/>
          </p:cNvSpPr>
          <p:nvPr/>
        </p:nvSpPr>
        <p:spPr bwMode="white">
          <a:xfrm>
            <a:off x="0" y="0"/>
            <a:ext cx="9144000" cy="155448"/>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0" name="Rectangle 9"/>
          <p:cNvSpPr>
            <a:spLocks noChangeArrowheads="1"/>
          </p:cNvSpPr>
          <p:nvPr/>
        </p:nvSpPr>
        <p:spPr bwMode="white">
          <a:xfrm>
            <a:off x="899160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9" name="Rectangle 8"/>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5" name="Rectangle 4"/>
          <p:cNvSpPr>
            <a:spLocks noChangeArrowheads="1"/>
          </p:cNvSpPr>
          <p:nvPr/>
        </p:nvSpPr>
        <p:spPr bwMode="auto">
          <a:xfrm>
            <a:off x="146304" y="6391656"/>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6" name="Rectangle 5"/>
          <p:cNvSpPr>
            <a:spLocks noChangeArrowheads="1"/>
          </p:cNvSpPr>
          <p:nvPr/>
        </p:nvSpPr>
        <p:spPr bwMode="auto">
          <a:xfrm>
            <a:off x="152400" y="158496"/>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2" name="Date Placeholder 1"/>
          <p:cNvSpPr>
            <a:spLocks noGrp="1"/>
          </p:cNvSpPr>
          <p:nvPr>
            <p:ph type="dt" sz="half" idx="10"/>
          </p:nvPr>
        </p:nvSpPr>
        <p:spPr/>
        <p:txBody>
          <a:bodyPr/>
          <a:lstStyle/>
          <a:p>
            <a:fld id="{66AC6BB0-9066-4401-9EDB-12147DD584CA}" type="datetimeFigureOut">
              <a:rPr lang="en-US" smtClean="0"/>
              <a:t>6/1/2022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4267200" y="6324600"/>
            <a:ext cx="609600" cy="441324"/>
          </a:xfrm>
        </p:spPr>
        <p:txBody>
          <a:bodyPr/>
          <a:lstStyle>
            <a:lvl1pPr>
              <a:defRPr>
                <a:solidFill>
                  <a:srgbClr val="FFFFFF"/>
                </a:solidFill>
              </a:defRPr>
            </a:lvl1pPr>
          </a:lstStyle>
          <a:p>
            <a:fld id="{5000F0C6-78FE-48F2-B69B-C8150489472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9" name="Rectangle 18"/>
          <p:cNvSpPr>
            <a:spLocks noChangeArrowheads="1"/>
          </p:cNvSpPr>
          <p:nvPr/>
        </p:nvSpPr>
        <p:spPr bwMode="auto">
          <a:xfrm>
            <a:off x="152400" y="152400"/>
            <a:ext cx="8833104" cy="304800"/>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5" name="Rectangle 14"/>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8" name="Rectangle 17"/>
          <p:cNvSpPr>
            <a:spLocks noChangeArrowheads="1"/>
          </p:cNvSpPr>
          <p:nvPr/>
        </p:nvSpPr>
        <p:spPr bwMode="white">
          <a:xfrm>
            <a:off x="899160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6" name="Rectangle 15"/>
          <p:cNvSpPr>
            <a:spLocks noChangeArrowheads="1"/>
          </p:cNvSpPr>
          <p:nvPr/>
        </p:nvSpPr>
        <p:spPr bwMode="white">
          <a:xfrm>
            <a:off x="0" y="0"/>
            <a:ext cx="9144000" cy="118872"/>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7" name="Rectangle 16"/>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3" name="Rectangle 12"/>
          <p:cNvSpPr/>
          <p:nvPr/>
        </p:nvSpPr>
        <p:spPr>
          <a:xfrm>
            <a:off x="152400" y="609600"/>
            <a:ext cx="2743200" cy="5867400"/>
          </a:xfrm>
          <a:prstGeom prst="rect">
            <a:avLst/>
          </a:prstGeom>
          <a:solidFill>
            <a:schemeClr val="accent1"/>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381000" y="914400"/>
            <a:ext cx="2362200" cy="990600"/>
          </a:xfrm>
        </p:spPr>
        <p:txBody>
          <a:bodyPr anchor="b">
            <a:noAutofit/>
          </a:bodyPr>
          <a:lstStyle>
            <a:lvl1pPr algn="l">
              <a:buNone/>
              <a:defRPr sz="2200" b="1">
                <a:solidFill>
                  <a:srgbClr val="FFFFFF"/>
                </a:solidFill>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381000" y="1981200"/>
            <a:ext cx="2362200" cy="4144963"/>
          </a:xfrm>
        </p:spPr>
        <p:txBody>
          <a:bodyPr/>
          <a:lstStyle>
            <a:lvl1pPr marL="0" indent="0">
              <a:spcAft>
                <a:spcPts val="1000"/>
              </a:spcAft>
              <a:buNone/>
              <a:defRPr sz="1600">
                <a:solidFill>
                  <a:srgbClr val="FFFFFF"/>
                </a:solidFill>
              </a:defRPr>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8" name="Rectangle 7"/>
          <p:cNvSpPr>
            <a:spLocks noChangeArrowheads="1"/>
          </p:cNvSpPr>
          <p:nvPr/>
        </p:nvSpPr>
        <p:spPr bwMode="auto">
          <a:xfrm>
            <a:off x="152400" y="152400"/>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9" name="Straight Connector 8"/>
          <p:cNvSpPr>
            <a:spLocks noChangeShapeType="1"/>
          </p:cNvSpPr>
          <p:nvPr/>
        </p:nvSpPr>
        <p:spPr bwMode="auto">
          <a:xfrm>
            <a:off x="152400" y="533400"/>
            <a:ext cx="8833104"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20" name="Content Placeholder 19"/>
          <p:cNvSpPr>
            <a:spLocks noGrp="1"/>
          </p:cNvSpPr>
          <p:nvPr>
            <p:ph sz="quarter" idx="1"/>
          </p:nvPr>
        </p:nvSpPr>
        <p:spPr>
          <a:xfrm>
            <a:off x="3124200" y="685800"/>
            <a:ext cx="5638800" cy="5410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0" name="Oval 9"/>
          <p:cNvSpPr/>
          <p:nvPr/>
        </p:nvSpPr>
        <p:spPr>
          <a:xfrm>
            <a:off x="1295400" y="228600"/>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Oval 10"/>
          <p:cNvSpPr/>
          <p:nvPr/>
        </p:nvSpPr>
        <p:spPr>
          <a:xfrm>
            <a:off x="1389888" y="323088"/>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7" name="Slide Number Placeholder 6"/>
          <p:cNvSpPr>
            <a:spLocks noGrp="1"/>
          </p:cNvSpPr>
          <p:nvPr>
            <p:ph type="sldNum" sz="quarter" idx="12"/>
          </p:nvPr>
        </p:nvSpPr>
        <p:spPr>
          <a:xfrm>
            <a:off x="1371600" y="312738"/>
            <a:ext cx="457200" cy="441325"/>
          </a:xfrm>
        </p:spPr>
        <p:txBody>
          <a:bodyPr/>
          <a:lstStyle>
            <a:lvl1pPr>
              <a:defRPr>
                <a:solidFill>
                  <a:schemeClr val="accent3">
                    <a:shade val="75000"/>
                  </a:schemeClr>
                </a:solidFill>
              </a:defRPr>
            </a:lvl1pPr>
          </a:lstStyle>
          <a:p>
            <a:fld id="{5000F0C6-78FE-48F2-B69B-C81504894726}" type="slidenum">
              <a:rPr lang="en-US" smtClean="0"/>
              <a:t>‹#›</a:t>
            </a:fld>
            <a:endParaRPr lang="en-US"/>
          </a:p>
        </p:txBody>
      </p:sp>
      <p:sp>
        <p:nvSpPr>
          <p:cNvPr id="21" name="Rectangle 20"/>
          <p:cNvSpPr>
            <a:spLocks noChangeArrowheads="1"/>
          </p:cNvSpPr>
          <p:nvPr/>
        </p:nvSpPr>
        <p:spPr bwMode="auto">
          <a:xfrm>
            <a:off x="149352" y="6388385"/>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5" name="Date Placeholder 4"/>
          <p:cNvSpPr>
            <a:spLocks noGrp="1"/>
          </p:cNvSpPr>
          <p:nvPr>
            <p:ph type="dt" sz="half" idx="10"/>
          </p:nvPr>
        </p:nvSpPr>
        <p:spPr/>
        <p:txBody>
          <a:bodyPr/>
          <a:lstStyle/>
          <a:p>
            <a:fld id="{66AC6BB0-9066-4401-9EDB-12147DD584CA}" type="datetimeFigureOut">
              <a:rPr lang="en-US" smtClean="0"/>
              <a:t>6/1/2022</a:t>
            </a:fld>
            <a:endParaRPr lang="en-US"/>
          </a:p>
        </p:txBody>
      </p:sp>
      <p:sp>
        <p:nvSpPr>
          <p:cNvPr id="6" name="Footer Placeholder 5"/>
          <p:cNvSpPr>
            <a:spLocks noGrp="1"/>
          </p:cNvSpPr>
          <p:nvPr>
            <p:ph type="ftr" sz="quarter" idx="11"/>
          </p:nvPr>
        </p:nvSpPr>
        <p:spPr>
          <a:xfrm>
            <a:off x="301752" y="6410848"/>
            <a:ext cx="3383280" cy="365760"/>
          </a:xfrm>
        </p:spPr>
        <p:txBody>
          <a:bodyPr/>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1" name="Straight Connector 20"/>
          <p:cNvSpPr>
            <a:spLocks noChangeShapeType="1"/>
          </p:cNvSpPr>
          <p:nvPr/>
        </p:nvSpPr>
        <p:spPr bwMode="auto">
          <a:xfrm>
            <a:off x="152400" y="533400"/>
            <a:ext cx="8833104"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19" name="Rectangle 18"/>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6" name="Rectangle 15"/>
          <p:cNvSpPr>
            <a:spLocks noChangeArrowheads="1"/>
          </p:cNvSpPr>
          <p:nvPr/>
        </p:nvSpPr>
        <p:spPr bwMode="white">
          <a:xfrm>
            <a:off x="899160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7" name="Rectangle 16"/>
          <p:cNvSpPr>
            <a:spLocks noChangeArrowheads="1"/>
          </p:cNvSpPr>
          <p:nvPr/>
        </p:nvSpPr>
        <p:spPr bwMode="white">
          <a:xfrm>
            <a:off x="0" y="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8" name="Rectangle 17"/>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20" name="Rectangle 19"/>
          <p:cNvSpPr>
            <a:spLocks noChangeArrowheads="1"/>
          </p:cNvSpPr>
          <p:nvPr/>
        </p:nvSpPr>
        <p:spPr bwMode="auto">
          <a:xfrm>
            <a:off x="152400" y="152400"/>
            <a:ext cx="8833104" cy="301752"/>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8" name="Rectangle 7"/>
          <p:cNvSpPr/>
          <p:nvPr/>
        </p:nvSpPr>
        <p:spPr>
          <a:xfrm>
            <a:off x="152400" y="609600"/>
            <a:ext cx="2743200" cy="5867400"/>
          </a:xfrm>
          <a:prstGeom prst="rect">
            <a:avLst/>
          </a:prstGeom>
          <a:solidFill>
            <a:schemeClr val="accent1"/>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5" name="Rectangle 14"/>
          <p:cNvSpPr>
            <a:spLocks noChangeArrowheads="1"/>
          </p:cNvSpPr>
          <p:nvPr/>
        </p:nvSpPr>
        <p:spPr bwMode="auto">
          <a:xfrm>
            <a:off x="152400" y="155448"/>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2" name="Oval 11"/>
          <p:cNvSpPr/>
          <p:nvPr/>
        </p:nvSpPr>
        <p:spPr>
          <a:xfrm>
            <a:off x="1295400" y="228600"/>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Oval 12"/>
          <p:cNvSpPr/>
          <p:nvPr/>
        </p:nvSpPr>
        <p:spPr>
          <a:xfrm>
            <a:off x="1389888" y="323088"/>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7" name="Slide Number Placeholder 6"/>
          <p:cNvSpPr>
            <a:spLocks noGrp="1"/>
          </p:cNvSpPr>
          <p:nvPr>
            <p:ph type="sldNum" sz="quarter" idx="12"/>
          </p:nvPr>
        </p:nvSpPr>
        <p:spPr>
          <a:xfrm>
            <a:off x="1371600" y="312738"/>
            <a:ext cx="457200" cy="441325"/>
          </a:xfrm>
        </p:spPr>
        <p:txBody>
          <a:bodyPr/>
          <a:lstStyle/>
          <a:p>
            <a:fld id="{5000F0C6-78FE-48F2-B69B-C81504894726}" type="slidenum">
              <a:rPr lang="en-US" smtClean="0"/>
              <a:t>‹#›</a:t>
            </a:fld>
            <a:endParaRPr lang="en-US"/>
          </a:p>
        </p:txBody>
      </p:sp>
      <p:sp>
        <p:nvSpPr>
          <p:cNvPr id="2" name="Title 1"/>
          <p:cNvSpPr>
            <a:spLocks noGrp="1"/>
          </p:cNvSpPr>
          <p:nvPr>
            <p:ph type="title"/>
          </p:nvPr>
        </p:nvSpPr>
        <p:spPr>
          <a:xfrm>
            <a:off x="3000375" y="5029200"/>
            <a:ext cx="5867400" cy="1219200"/>
          </a:xfrm>
        </p:spPr>
        <p:txBody>
          <a:bodyPr anchor="t">
            <a:noAutofit/>
          </a:bodyPr>
          <a:lstStyle>
            <a:lvl1pPr algn="l">
              <a:buNone/>
              <a:defRPr sz="2400" b="1">
                <a:solidFill>
                  <a:schemeClr val="tx2"/>
                </a:solidFill>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3000375" y="609600"/>
            <a:ext cx="5867400" cy="4267200"/>
          </a:xfrm>
        </p:spPr>
        <p:txBody>
          <a:bodyPr/>
          <a:lstStyle>
            <a:lvl1pPr marL="0" indent="0">
              <a:buNone/>
              <a:defRPr sz="3200"/>
            </a:lvl1pPr>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381000" y="990600"/>
            <a:ext cx="2438400" cy="5257800"/>
          </a:xfrm>
        </p:spPr>
        <p:txBody>
          <a:bodyPr/>
          <a:lstStyle>
            <a:lvl1pPr marL="0" indent="0">
              <a:spcAft>
                <a:spcPts val="1000"/>
              </a:spcAft>
              <a:buFontTx/>
              <a:buNone/>
              <a:defRPr sz="1600">
                <a:solidFill>
                  <a:srgbClr val="FFFFFF"/>
                </a:solidFill>
              </a:defRPr>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22" name="Rectangle 21"/>
          <p:cNvSpPr>
            <a:spLocks noChangeArrowheads="1"/>
          </p:cNvSpPr>
          <p:nvPr/>
        </p:nvSpPr>
        <p:spPr bwMode="auto">
          <a:xfrm>
            <a:off x="149352" y="6388385"/>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5" name="Date Placeholder 4"/>
          <p:cNvSpPr>
            <a:spLocks noGrp="1"/>
          </p:cNvSpPr>
          <p:nvPr>
            <p:ph type="dt" sz="half" idx="10"/>
          </p:nvPr>
        </p:nvSpPr>
        <p:spPr>
          <a:xfrm>
            <a:off x="5788152" y="6404984"/>
            <a:ext cx="3044952" cy="365760"/>
          </a:xfrm>
        </p:spPr>
        <p:txBody>
          <a:bodyPr/>
          <a:lstStyle/>
          <a:p>
            <a:fld id="{66AC6BB0-9066-4401-9EDB-12147DD584CA}" type="datetimeFigureOut">
              <a:rPr lang="en-US" smtClean="0"/>
              <a:t>6/1/2022</a:t>
            </a:fld>
            <a:endParaRPr lang="en-US"/>
          </a:p>
        </p:txBody>
      </p:sp>
      <p:sp>
        <p:nvSpPr>
          <p:cNvPr id="6" name="Footer Placeholder 5"/>
          <p:cNvSpPr>
            <a:spLocks noGrp="1"/>
          </p:cNvSpPr>
          <p:nvPr>
            <p:ph type="ftr" sz="quarter" idx="11"/>
          </p:nvPr>
        </p:nvSpPr>
        <p:spPr>
          <a:xfrm>
            <a:off x="301752" y="6410848"/>
            <a:ext cx="3584448" cy="365760"/>
          </a:xfrm>
        </p:spPr>
        <p:txBody>
          <a:body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 name="Rectangle 16"/>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6" name="Rectangle 15"/>
          <p:cNvSpPr>
            <a:spLocks noChangeArrowheads="1"/>
          </p:cNvSpPr>
          <p:nvPr/>
        </p:nvSpPr>
        <p:spPr bwMode="white">
          <a:xfrm>
            <a:off x="0" y="0"/>
            <a:ext cx="9144000" cy="1393371"/>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8" name="Rectangle 17"/>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9" name="Rectangle 18"/>
          <p:cNvSpPr>
            <a:spLocks noChangeArrowheads="1"/>
          </p:cNvSpPr>
          <p:nvPr/>
        </p:nvSpPr>
        <p:spPr bwMode="white">
          <a:xfrm>
            <a:off x="899160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9" name="Rectangle 8"/>
          <p:cNvSpPr>
            <a:spLocks noChangeArrowheads="1"/>
          </p:cNvSpPr>
          <p:nvPr/>
        </p:nvSpPr>
        <p:spPr bwMode="auto">
          <a:xfrm>
            <a:off x="149352" y="6388385"/>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4" name="Date Placeholder 13"/>
          <p:cNvSpPr>
            <a:spLocks noGrp="1"/>
          </p:cNvSpPr>
          <p:nvPr>
            <p:ph type="dt" sz="half" idx="2"/>
          </p:nvPr>
        </p:nvSpPr>
        <p:spPr>
          <a:xfrm>
            <a:off x="5791200" y="6404984"/>
            <a:ext cx="3044952" cy="365760"/>
          </a:xfrm>
          <a:prstGeom prst="rect">
            <a:avLst/>
          </a:prstGeom>
        </p:spPr>
        <p:txBody>
          <a:bodyPr vert="horz"/>
          <a:lstStyle>
            <a:lvl1pPr algn="r" eaLnBrk="1" latinLnBrk="0" hangingPunct="1">
              <a:defRPr kumimoji="0" sz="1400">
                <a:solidFill>
                  <a:srgbClr val="FFFFFF"/>
                </a:solidFill>
              </a:defRPr>
            </a:lvl1pPr>
          </a:lstStyle>
          <a:p>
            <a:fld id="{66AC6BB0-9066-4401-9EDB-12147DD584CA}" type="datetimeFigureOut">
              <a:rPr lang="en-US" smtClean="0"/>
              <a:t>6/1/2022</a:t>
            </a:fld>
            <a:endParaRPr lang="en-US"/>
          </a:p>
        </p:txBody>
      </p:sp>
      <p:sp>
        <p:nvSpPr>
          <p:cNvPr id="3" name="Footer Placeholder 2"/>
          <p:cNvSpPr>
            <a:spLocks noGrp="1"/>
          </p:cNvSpPr>
          <p:nvPr>
            <p:ph type="ftr" sz="quarter" idx="3"/>
          </p:nvPr>
        </p:nvSpPr>
        <p:spPr>
          <a:xfrm>
            <a:off x="304800" y="6410848"/>
            <a:ext cx="3581400" cy="365760"/>
          </a:xfrm>
          <a:prstGeom prst="rect">
            <a:avLst/>
          </a:prstGeom>
        </p:spPr>
        <p:txBody>
          <a:bodyPr vert="horz"/>
          <a:lstStyle>
            <a:lvl1pPr algn="l" eaLnBrk="1" latinLnBrk="0" hangingPunct="1">
              <a:defRPr kumimoji="0" sz="1200">
                <a:solidFill>
                  <a:srgbClr val="FFFFFF"/>
                </a:solidFill>
              </a:defRPr>
            </a:lvl1pPr>
          </a:lstStyle>
          <a:p>
            <a:endParaRPr lang="en-US"/>
          </a:p>
        </p:txBody>
      </p:sp>
      <p:sp>
        <p:nvSpPr>
          <p:cNvPr id="8" name="Rectangle 7"/>
          <p:cNvSpPr>
            <a:spLocks noChangeArrowheads="1"/>
          </p:cNvSpPr>
          <p:nvPr/>
        </p:nvSpPr>
        <p:spPr bwMode="auto">
          <a:xfrm>
            <a:off x="152400" y="155448"/>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0" name="Straight Connector 9"/>
          <p:cNvSpPr>
            <a:spLocks noChangeShapeType="1"/>
          </p:cNvSpPr>
          <p:nvPr/>
        </p:nvSpPr>
        <p:spPr bwMode="auto">
          <a:xfrm>
            <a:off x="152400" y="1276743"/>
            <a:ext cx="8833104" cy="0"/>
          </a:xfrm>
          <a:prstGeom prst="line">
            <a:avLst/>
          </a:prstGeom>
          <a:noFill/>
          <a:ln w="9525"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12" name="Oval 11"/>
          <p:cNvSpPr/>
          <p:nvPr/>
        </p:nvSpPr>
        <p:spPr>
          <a:xfrm>
            <a:off x="4267200" y="956036"/>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5" name="Oval 14"/>
          <p:cNvSpPr/>
          <p:nvPr/>
        </p:nvSpPr>
        <p:spPr>
          <a:xfrm>
            <a:off x="4361688" y="1050524"/>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3" name="Slide Number Placeholder 22"/>
          <p:cNvSpPr>
            <a:spLocks noGrp="1"/>
          </p:cNvSpPr>
          <p:nvPr>
            <p:ph type="sldNum" sz="quarter" idx="4"/>
          </p:nvPr>
        </p:nvSpPr>
        <p:spPr>
          <a:xfrm>
            <a:off x="4343400" y="1040174"/>
            <a:ext cx="457200" cy="441325"/>
          </a:xfrm>
          <a:prstGeom prst="rect">
            <a:avLst/>
          </a:prstGeom>
        </p:spPr>
        <p:txBody>
          <a:bodyPr vert="horz" lIns="45720" rIns="45720" anchor="ctr">
            <a:normAutofit/>
          </a:bodyPr>
          <a:lstStyle>
            <a:lvl1pPr algn="ctr" eaLnBrk="1" latinLnBrk="0" hangingPunct="1">
              <a:defRPr kumimoji="0" sz="1600">
                <a:solidFill>
                  <a:schemeClr val="accent3">
                    <a:shade val="75000"/>
                  </a:schemeClr>
                </a:solidFill>
              </a:defRPr>
            </a:lvl1pPr>
          </a:lstStyle>
          <a:p>
            <a:fld id="{5000F0C6-78FE-48F2-B69B-C81504894726}" type="slidenum">
              <a:rPr lang="en-US" smtClean="0"/>
              <a:t>‹#›</a:t>
            </a:fld>
            <a:endParaRPr lang="en-US"/>
          </a:p>
        </p:txBody>
      </p:sp>
      <p:sp>
        <p:nvSpPr>
          <p:cNvPr id="22" name="Title Placeholder 21"/>
          <p:cNvSpPr>
            <a:spLocks noGrp="1"/>
          </p:cNvSpPr>
          <p:nvPr>
            <p:ph type="title"/>
          </p:nvPr>
        </p:nvSpPr>
        <p:spPr>
          <a:xfrm>
            <a:off x="301752" y="228600"/>
            <a:ext cx="8534400" cy="758952"/>
          </a:xfrm>
          <a:prstGeom prst="rect">
            <a:avLst/>
          </a:prstGeom>
        </p:spPr>
        <p:txBody>
          <a:bodyPr vert="horz" anchor="b">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301752" y="1524000"/>
            <a:ext cx="8534400" cy="459943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rtl="0" eaLnBrk="1" latinLnBrk="0" hangingPunct="1">
        <a:spcBef>
          <a:spcPct val="0"/>
        </a:spcBef>
        <a:buNone/>
        <a:defRPr kumimoji="0" sz="3300" kern="1200">
          <a:solidFill>
            <a:schemeClr val="accent3">
              <a:shade val="75000"/>
            </a:schemeClr>
          </a:solidFill>
          <a:latin typeface="+mj-lt"/>
          <a:ea typeface="+mj-ea"/>
          <a:cs typeface="+mj-cs"/>
        </a:defRPr>
      </a:lvl1pPr>
    </p:titleStyle>
    <p:bodyStyle>
      <a:lvl1pPr marL="274320" indent="-274320" algn="l" rtl="0" eaLnBrk="1" latinLnBrk="0" hangingPunct="1">
        <a:spcBef>
          <a:spcPct val="20000"/>
        </a:spcBef>
        <a:buClr>
          <a:schemeClr val="accent1"/>
        </a:buClr>
        <a:buSzPct val="85000"/>
        <a:buFont typeface="Wingdings 2"/>
        <a:buChar char=""/>
        <a:defRPr kumimoji="0" sz="2700" kern="1200">
          <a:solidFill>
            <a:schemeClr val="tx1"/>
          </a:solidFill>
          <a:latin typeface="+mn-lt"/>
          <a:ea typeface="+mn-ea"/>
          <a:cs typeface="+mn-cs"/>
        </a:defRPr>
      </a:lvl1pPr>
      <a:lvl2pPr marL="548640" indent="-274320" algn="l" rtl="0" eaLnBrk="1" latinLnBrk="0" hangingPunct="1">
        <a:spcBef>
          <a:spcPct val="20000"/>
        </a:spcBef>
        <a:buClr>
          <a:schemeClr val="accent2"/>
        </a:buClr>
        <a:buSzPct val="70000"/>
        <a:buFont typeface="Wingdings"/>
        <a:buChar char=""/>
        <a:defRPr kumimoji="0" sz="2200" kern="1200">
          <a:solidFill>
            <a:schemeClr val="tx2"/>
          </a:solidFill>
          <a:latin typeface="+mn-lt"/>
          <a:ea typeface="+mn-ea"/>
          <a:cs typeface="+mn-cs"/>
        </a:defRPr>
      </a:lvl2pPr>
      <a:lvl3pPr marL="822960" indent="-228600" algn="l" rtl="0" eaLnBrk="1" latinLnBrk="0" hangingPunct="1">
        <a:spcBef>
          <a:spcPct val="20000"/>
        </a:spcBef>
        <a:buClr>
          <a:schemeClr val="accent3"/>
        </a:buClr>
        <a:buSzPct val="7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ct val="20000"/>
        </a:spcBef>
        <a:buClr>
          <a:schemeClr val="accent4"/>
        </a:buClr>
        <a:buSzPct val="70000"/>
        <a:buFont typeface="Wingdings"/>
        <a:buChar char=""/>
        <a:defRPr kumimoji="0" sz="2000" kern="1200">
          <a:solidFill>
            <a:schemeClr val="tx2"/>
          </a:solidFill>
          <a:latin typeface="+mn-lt"/>
          <a:ea typeface="+mn-ea"/>
          <a:cs typeface="+mn-cs"/>
        </a:defRPr>
      </a:lvl4pPr>
      <a:lvl5pPr marL="1371600" indent="-228600" algn="l" rtl="0" eaLnBrk="1" latinLnBrk="0" hangingPunct="1">
        <a:spcBef>
          <a:spcPct val="20000"/>
        </a:spcBef>
        <a:buClr>
          <a:schemeClr val="accent5"/>
        </a:buClr>
        <a:buFontTx/>
        <a:buChar char="•"/>
        <a:defRPr kumimoji="0" sz="1800" kern="1200">
          <a:solidFill>
            <a:schemeClr val="tx1"/>
          </a:solidFill>
          <a:latin typeface="+mn-lt"/>
          <a:ea typeface="+mn-ea"/>
          <a:cs typeface="+mn-cs"/>
        </a:defRPr>
      </a:lvl5pPr>
      <a:lvl6pPr marL="1645920" indent="-182880" algn="l" rtl="0" eaLnBrk="1" latinLnBrk="0" hangingPunct="1">
        <a:spcBef>
          <a:spcPct val="20000"/>
        </a:spcBef>
        <a:buClr>
          <a:schemeClr val="accent6"/>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1">
            <a:shade val="75000"/>
          </a:schemeClr>
        </a:buClr>
        <a:buSzPct val="90000"/>
        <a:buChar char="•"/>
        <a:defRPr kumimoji="0" sz="1600" kern="1200" baseline="0">
          <a:solidFill>
            <a:schemeClr val="tx1"/>
          </a:solidFill>
          <a:latin typeface="+mn-lt"/>
          <a:ea typeface="+mn-ea"/>
          <a:cs typeface="+mn-cs"/>
        </a:defRPr>
      </a:lvl7pPr>
      <a:lvl8pPr marL="2103120" indent="-182880" algn="l" rtl="0" eaLnBrk="1" latinLnBrk="0" hangingPunct="1">
        <a:spcBef>
          <a:spcPct val="20000"/>
        </a:spcBef>
        <a:buClr>
          <a:schemeClr val="accent4">
            <a:shade val="75000"/>
          </a:schemeClr>
        </a:buClr>
        <a:buChar char="•"/>
        <a:defRPr kumimoji="0" sz="1600" kern="1200">
          <a:solidFill>
            <a:schemeClr val="tx1"/>
          </a:solidFill>
          <a:latin typeface="+mn-lt"/>
          <a:ea typeface="+mn-ea"/>
          <a:cs typeface="+mn-cs"/>
        </a:defRPr>
      </a:lvl8pPr>
      <a:lvl9pPr marL="2377440" indent="-182880" algn="l" rtl="0" eaLnBrk="1" latinLnBrk="0" hangingPunct="1">
        <a:spcBef>
          <a:spcPct val="20000"/>
        </a:spcBef>
        <a:buClr>
          <a:schemeClr val="accent2">
            <a:shade val="75000"/>
          </a:schemeClr>
        </a:buClr>
        <a:buSzPct val="90000"/>
        <a:buChar char="•"/>
        <a:defRPr kumimoji="0" sz="1400" kern="1200" cap="all"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data:image/svg+xml,%3Csvg%20xmlns="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43000" y="3276600"/>
            <a:ext cx="6400800" cy="2286000"/>
          </a:xfrm>
        </p:spPr>
        <p:txBody>
          <a:bodyPr>
            <a:normAutofit/>
          </a:bodyPr>
          <a:lstStyle/>
          <a:p>
            <a:pPr lvl="1"/>
            <a:r>
              <a:rPr lang="en-US" sz="3200" dirty="0" smtClean="0">
                <a:solidFill>
                  <a:schemeClr val="tx1"/>
                </a:solidFill>
                <a:latin typeface="Times New Roman" panose="02020603050405020304" pitchFamily="18" charset="0"/>
                <a:cs typeface="Times New Roman" panose="02020603050405020304" pitchFamily="18" charset="0"/>
              </a:rPr>
              <a:t>(Basic </a:t>
            </a:r>
            <a:r>
              <a:rPr lang="en-US" sz="3200" dirty="0">
                <a:solidFill>
                  <a:schemeClr val="tx1"/>
                </a:solidFill>
                <a:latin typeface="Times New Roman" panose="02020603050405020304" pitchFamily="18" charset="0"/>
                <a:cs typeface="Times New Roman" panose="02020603050405020304" pitchFamily="18" charset="0"/>
              </a:rPr>
              <a:t>Artificial Intelligence based on </a:t>
            </a:r>
            <a:r>
              <a:rPr lang="en-US" sz="3200" dirty="0" smtClean="0">
                <a:solidFill>
                  <a:schemeClr val="tx1"/>
                </a:solidFill>
                <a:latin typeface="Times New Roman" panose="02020603050405020304" pitchFamily="18" charset="0"/>
                <a:cs typeface="Times New Roman" panose="02020603050405020304" pitchFamily="18" charset="0"/>
              </a:rPr>
              <a:t>Python)</a:t>
            </a:r>
            <a:endParaRPr lang="en-US" sz="3200" dirty="0">
              <a:solidFill>
                <a:schemeClr val="tx1"/>
              </a:solidFill>
              <a:latin typeface="Times New Roman" panose="02020603050405020304" pitchFamily="18" charset="0"/>
              <a:cs typeface="Times New Roman" panose="02020603050405020304" pitchFamily="18" charset="0"/>
            </a:endParaRPr>
          </a:p>
          <a:p>
            <a:pPr lvl="1"/>
            <a:endParaRPr lang="en-US" b="0" dirty="0">
              <a:solidFill>
                <a:schemeClr val="tx1"/>
              </a:solidFill>
              <a:latin typeface="Times New Roman" pitchFamily="18" charset="0"/>
              <a:cs typeface="Times New Roman" pitchFamily="18" charset="0"/>
            </a:endParaRPr>
          </a:p>
        </p:txBody>
      </p:sp>
      <p:sp>
        <p:nvSpPr>
          <p:cNvPr id="2" name="Title 1"/>
          <p:cNvSpPr>
            <a:spLocks noGrp="1"/>
          </p:cNvSpPr>
          <p:nvPr>
            <p:ph type="ctrTitle"/>
          </p:nvPr>
        </p:nvSpPr>
        <p:spPr>
          <a:xfrm>
            <a:off x="685800" y="381000"/>
            <a:ext cx="7772400" cy="1447800"/>
          </a:xfrm>
        </p:spPr>
        <p:txBody>
          <a:bodyPr>
            <a:normAutofit/>
          </a:bodyPr>
          <a:lstStyle/>
          <a:p>
            <a:pPr algn="l"/>
            <a:r>
              <a:rPr lang="en-US" sz="8000" i="1" u="sng" dirty="0" smtClean="0">
                <a:solidFill>
                  <a:schemeClr val="bg2">
                    <a:lumMod val="25000"/>
                  </a:schemeClr>
                </a:solidFill>
                <a:latin typeface="Times New Roman" pitchFamily="18" charset="0"/>
                <a:cs typeface="Times New Roman" pitchFamily="18" charset="0"/>
              </a:rPr>
              <a:t>ANDY</a:t>
            </a:r>
            <a:endParaRPr lang="en-US" sz="8000" i="1" u="sng" dirty="0">
              <a:solidFill>
                <a:schemeClr val="bg2">
                  <a:lumMod val="25000"/>
                </a:schemeClr>
              </a:solidFill>
              <a:latin typeface="Times New Roman" pitchFamily="18" charset="0"/>
              <a:cs typeface="Times New Roman" pitchFamily="18" charset="0"/>
            </a:endParaRPr>
          </a:p>
        </p:txBody>
      </p:sp>
      <p:sp>
        <p:nvSpPr>
          <p:cNvPr id="4" name="TextBox 3"/>
          <p:cNvSpPr txBox="1"/>
          <p:nvPr/>
        </p:nvSpPr>
        <p:spPr>
          <a:xfrm>
            <a:off x="3342409" y="1600200"/>
            <a:ext cx="3276600" cy="338554"/>
          </a:xfrm>
          <a:prstGeom prst="rect">
            <a:avLst/>
          </a:prstGeom>
          <a:noFill/>
        </p:spPr>
        <p:txBody>
          <a:bodyPr wrap="square" rtlCol="0">
            <a:spAutoFit/>
          </a:bodyPr>
          <a:lstStyle/>
          <a:p>
            <a:r>
              <a:rPr lang="en-US" sz="1600" b="1" dirty="0" smtClean="0">
                <a:solidFill>
                  <a:schemeClr val="accent3">
                    <a:lumMod val="50000"/>
                  </a:schemeClr>
                </a:solidFill>
                <a:latin typeface="Times New Roman" pitchFamily="18" charset="0"/>
                <a:cs typeface="Times New Roman" pitchFamily="18" charset="0"/>
              </a:rPr>
              <a:t>THE VOICE </a:t>
            </a:r>
            <a:r>
              <a:rPr lang="en-US" sz="1600" b="1" dirty="0" smtClean="0">
                <a:solidFill>
                  <a:schemeClr val="accent3">
                    <a:lumMod val="50000"/>
                  </a:schemeClr>
                </a:solidFill>
                <a:latin typeface="Times New Roman" pitchFamily="18" charset="0"/>
                <a:cs typeface="Times New Roman" pitchFamily="18" charset="0"/>
              </a:rPr>
              <a:t>ASSISTANT</a:t>
            </a:r>
            <a:endParaRPr lang="en-US" sz="1600" b="1" dirty="0">
              <a:solidFill>
                <a:schemeClr val="accent3">
                  <a:lumMod val="50000"/>
                </a:schemeClr>
              </a:solidFill>
              <a:latin typeface="Times New Roman" pitchFamily="18" charset="0"/>
              <a:cs typeface="Times New Roman" pitchFamily="18" charset="0"/>
            </a:endParaRPr>
          </a:p>
        </p:txBody>
      </p:sp>
    </p:spTree>
    <p:extLst>
      <p:ext uri="{BB962C8B-B14F-4D97-AF65-F5344CB8AC3E}">
        <p14:creationId xmlns:p14="http://schemas.microsoft.com/office/powerpoint/2010/main" val="26099182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latin typeface="Times New Roman" pitchFamily="18" charset="0"/>
                <a:cs typeface="Times New Roman" pitchFamily="18" charset="0"/>
              </a:rPr>
              <a:t>REAL LIFE APPLICATION</a:t>
            </a:r>
            <a:endParaRPr lang="en-US" b="1" dirty="0">
              <a:solidFill>
                <a:schemeClr val="tx1"/>
              </a:solidFill>
              <a:latin typeface="Times New Roman" pitchFamily="18" charset="0"/>
              <a:cs typeface="Times New Roman" pitchFamily="18" charset="0"/>
            </a:endParaRPr>
          </a:p>
        </p:txBody>
      </p:sp>
      <p:sp>
        <p:nvSpPr>
          <p:cNvPr id="3" name="Content Placeholder 2"/>
          <p:cNvSpPr>
            <a:spLocks noGrp="1"/>
          </p:cNvSpPr>
          <p:nvPr>
            <p:ph sz="quarter" idx="1"/>
          </p:nvPr>
        </p:nvSpPr>
        <p:spPr/>
        <p:txBody>
          <a:bodyPr>
            <a:normAutofit/>
          </a:bodyPr>
          <a:lstStyle/>
          <a:p>
            <a:r>
              <a:rPr lang="en-US" sz="3200" dirty="0" smtClean="0">
                <a:latin typeface="Times New Roman" pitchFamily="18" charset="0"/>
                <a:cs typeface="Times New Roman" pitchFamily="18" charset="0"/>
              </a:rPr>
              <a:t>Saves time</a:t>
            </a:r>
          </a:p>
          <a:p>
            <a:r>
              <a:rPr lang="en-US" sz="3200" dirty="0" smtClean="0">
                <a:latin typeface="Times New Roman" pitchFamily="18" charset="0"/>
                <a:cs typeface="Times New Roman" pitchFamily="18" charset="0"/>
              </a:rPr>
              <a:t>Conversational interaction</a:t>
            </a:r>
          </a:p>
          <a:p>
            <a:r>
              <a:rPr lang="en-US" sz="3200" dirty="0">
                <a:latin typeface="Times New Roman" pitchFamily="18" charset="0"/>
                <a:cs typeface="Times New Roman" pitchFamily="18" charset="0"/>
              </a:rPr>
              <a:t>Reactive </a:t>
            </a:r>
            <a:r>
              <a:rPr lang="en-US" sz="3200" dirty="0" smtClean="0">
                <a:latin typeface="Times New Roman" pitchFamily="18" charset="0"/>
                <a:cs typeface="Times New Roman" pitchFamily="18" charset="0"/>
              </a:rPr>
              <a:t>nature</a:t>
            </a:r>
          </a:p>
          <a:p>
            <a:r>
              <a:rPr lang="en-US" sz="3200" dirty="0" smtClean="0">
                <a:latin typeface="Times New Roman" pitchFamily="18" charset="0"/>
                <a:cs typeface="Times New Roman" pitchFamily="18" charset="0"/>
              </a:rPr>
              <a:t>Multitasking</a:t>
            </a:r>
          </a:p>
          <a:p>
            <a:r>
              <a:rPr lang="en-US" sz="3200" dirty="0">
                <a:latin typeface="Times New Roman" pitchFamily="18" charset="0"/>
                <a:cs typeface="Times New Roman" pitchFamily="18" charset="0"/>
              </a:rPr>
              <a:t>No Trigger phase</a:t>
            </a:r>
          </a:p>
        </p:txBody>
      </p:sp>
    </p:spTree>
    <p:extLst>
      <p:ext uri="{BB962C8B-B14F-4D97-AF65-F5344CB8AC3E}">
        <p14:creationId xmlns:p14="http://schemas.microsoft.com/office/powerpoint/2010/main" val="27821786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latin typeface="Times New Roman" pitchFamily="18" charset="0"/>
                <a:cs typeface="Times New Roman" pitchFamily="18" charset="0"/>
              </a:rPr>
              <a:t>FEW MAIN FUNCTIONS</a:t>
            </a:r>
            <a:endParaRPr lang="en-US" b="1" dirty="0">
              <a:solidFill>
                <a:schemeClr val="tx1"/>
              </a:solidFill>
              <a:latin typeface="Times New Roman" pitchFamily="18" charset="0"/>
              <a:cs typeface="Times New Roman" pitchFamily="18" charset="0"/>
            </a:endParaRPr>
          </a:p>
        </p:txBody>
      </p:sp>
      <p:sp>
        <p:nvSpPr>
          <p:cNvPr id="3" name="Content Placeholder 2"/>
          <p:cNvSpPr>
            <a:spLocks noGrp="1"/>
          </p:cNvSpPr>
          <p:nvPr>
            <p:ph sz="quarter" idx="1"/>
          </p:nvPr>
        </p:nvSpPr>
        <p:spPr/>
        <p:txBody>
          <a:bodyPr>
            <a:normAutofit/>
          </a:bodyPr>
          <a:lstStyle/>
          <a:p>
            <a:r>
              <a:rPr lang="en-US" sz="2000" dirty="0">
                <a:latin typeface="Times New Roman" pitchFamily="18" charset="0"/>
                <a:cs typeface="Times New Roman" pitchFamily="18" charset="0"/>
              </a:rPr>
              <a:t>takeCommand(): The function is used to take the command as input through microphone of user and returns the output as string. </a:t>
            </a:r>
            <a:endParaRPr lang="en-US" sz="2000" dirty="0" smtClean="0">
              <a:latin typeface="Times New Roman" pitchFamily="18" charset="0"/>
              <a:cs typeface="Times New Roman" pitchFamily="18" charset="0"/>
            </a:endParaRPr>
          </a:p>
          <a:p>
            <a:endParaRPr lang="en-US" sz="2000" dirty="0" smtClean="0">
              <a:latin typeface="Times New Roman" pitchFamily="18" charset="0"/>
              <a:cs typeface="Times New Roman" pitchFamily="18" charset="0"/>
            </a:endParaRPr>
          </a:p>
          <a:p>
            <a:r>
              <a:rPr lang="en-US" sz="2000" dirty="0">
                <a:latin typeface="Times New Roman" pitchFamily="18" charset="0"/>
                <a:cs typeface="Times New Roman" pitchFamily="18" charset="0"/>
              </a:rPr>
              <a:t>wishMe(): This function greets the user according to the time like Good Morning, Good Afternoon and Good Evening</a:t>
            </a:r>
            <a:r>
              <a:rPr lang="en-US" sz="2000" dirty="0" smtClean="0">
                <a:latin typeface="Times New Roman" pitchFamily="18" charset="0"/>
                <a:cs typeface="Times New Roman" pitchFamily="18" charset="0"/>
              </a:rPr>
              <a:t>.</a:t>
            </a:r>
          </a:p>
          <a:p>
            <a:endParaRPr lang="en-US" sz="2000" dirty="0" smtClean="0">
              <a:latin typeface="Times New Roman" pitchFamily="18" charset="0"/>
              <a:cs typeface="Times New Roman" pitchFamily="18" charset="0"/>
            </a:endParaRPr>
          </a:p>
          <a:p>
            <a:r>
              <a:rPr lang="en-US" sz="2000" dirty="0">
                <a:latin typeface="Times New Roman" pitchFamily="18" charset="0"/>
                <a:cs typeface="Times New Roman" pitchFamily="18" charset="0"/>
              </a:rPr>
              <a:t>taskExecution(): This is the function which contains all the necessary task execution definition like sendEmail(), pdf_reader(), news() and many conditions in if condition like “open google”, “open notepad”, “search on Wikipedia” ,”play music” and “open command prompt” etc.</a:t>
            </a:r>
          </a:p>
        </p:txBody>
      </p:sp>
    </p:spTree>
    <p:extLst>
      <p:ext uri="{BB962C8B-B14F-4D97-AF65-F5344CB8AC3E}">
        <p14:creationId xmlns:p14="http://schemas.microsoft.com/office/powerpoint/2010/main" val="255030631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1"/>
                </a:solidFill>
                <a:latin typeface="Times New Roman" pitchFamily="18" charset="0"/>
                <a:cs typeface="Times New Roman" pitchFamily="18" charset="0"/>
              </a:rPr>
              <a:t>INPUT/OUTPUT SCREENSHOTS</a:t>
            </a:r>
            <a:endParaRPr lang="en-US" dirty="0">
              <a:solidFill>
                <a:schemeClr val="tx1"/>
              </a:solidFill>
              <a:latin typeface="Times New Roman" pitchFamily="18" charset="0"/>
              <a:cs typeface="Times New Roman" pitchFamily="18" charset="0"/>
            </a:endParaRPr>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487760" y="1527175"/>
            <a:ext cx="8131968" cy="4572000"/>
          </a:xfrm>
        </p:spPr>
      </p:pic>
    </p:spTree>
    <p:extLst>
      <p:ext uri="{BB962C8B-B14F-4D97-AF65-F5344CB8AC3E}">
        <p14:creationId xmlns:p14="http://schemas.microsoft.com/office/powerpoint/2010/main" val="131916374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latin typeface="Times New Roman" pitchFamily="18" charset="0"/>
                <a:cs typeface="Times New Roman" pitchFamily="18" charset="0"/>
              </a:rPr>
              <a:t>SEARCHING ON WIKIPEDIA</a:t>
            </a:r>
            <a:endParaRPr lang="en-US" b="1" dirty="0">
              <a:solidFill>
                <a:schemeClr val="tx1"/>
              </a:solidFill>
              <a:latin typeface="Times New Roman" pitchFamily="18" charset="0"/>
              <a:cs typeface="Times New Roman" pitchFamily="18" charset="0"/>
            </a:endParaRPr>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304800" y="1524000"/>
            <a:ext cx="8685321" cy="4797425"/>
          </a:xfrm>
        </p:spPr>
      </p:pic>
    </p:spTree>
    <p:extLst>
      <p:ext uri="{BB962C8B-B14F-4D97-AF65-F5344CB8AC3E}">
        <p14:creationId xmlns:p14="http://schemas.microsoft.com/office/powerpoint/2010/main" val="243908963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solidFill>
                  <a:schemeClr val="tx1"/>
                </a:solidFill>
                <a:latin typeface="Times New Roman" pitchFamily="18" charset="0"/>
                <a:cs typeface="Times New Roman" pitchFamily="18" charset="0"/>
              </a:rPr>
              <a:t>PERFORMING VERBAL CALCULATIONS</a:t>
            </a:r>
            <a:endParaRPr lang="en-US" b="1" dirty="0">
              <a:solidFill>
                <a:schemeClr val="tx1"/>
              </a:solidFill>
              <a:latin typeface="Times New Roman" pitchFamily="18" charset="0"/>
              <a:cs typeface="Times New Roman" pitchFamily="18" charset="0"/>
            </a:endParaRPr>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301625" y="1582125"/>
            <a:ext cx="8504238" cy="4462100"/>
          </a:xfrm>
        </p:spPr>
      </p:pic>
    </p:spTree>
    <p:extLst>
      <p:ext uri="{BB962C8B-B14F-4D97-AF65-F5344CB8AC3E}">
        <p14:creationId xmlns:p14="http://schemas.microsoft.com/office/powerpoint/2010/main" val="16014968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latin typeface="Times New Roman" pitchFamily="18" charset="0"/>
                <a:cs typeface="Times New Roman" pitchFamily="18" charset="0"/>
              </a:rPr>
              <a:t>SEACHING ON BROWSER</a:t>
            </a:r>
            <a:endParaRPr lang="en-US" b="1" dirty="0">
              <a:solidFill>
                <a:schemeClr val="tx1"/>
              </a:solidFill>
              <a:latin typeface="Times New Roman" pitchFamily="18" charset="0"/>
              <a:cs typeface="Times New Roman" pitchFamily="18" charset="0"/>
            </a:endParaRPr>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487760" y="1527175"/>
            <a:ext cx="8131968" cy="4572000"/>
          </a:xfrm>
        </p:spPr>
      </p:pic>
    </p:spTree>
    <p:extLst>
      <p:ext uri="{BB962C8B-B14F-4D97-AF65-F5344CB8AC3E}">
        <p14:creationId xmlns:p14="http://schemas.microsoft.com/office/powerpoint/2010/main" val="207534458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latin typeface="Times New Roman" pitchFamily="18" charset="0"/>
                <a:cs typeface="Times New Roman" pitchFamily="18" charset="0"/>
              </a:rPr>
              <a:t>SENDING EMAIL</a:t>
            </a:r>
            <a:endParaRPr lang="en-US" b="1" dirty="0">
              <a:solidFill>
                <a:schemeClr val="tx1"/>
              </a:solidFill>
              <a:latin typeface="Times New Roman" pitchFamily="18" charset="0"/>
              <a:cs typeface="Times New Roman" pitchFamily="18" charset="0"/>
            </a:endParaRPr>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487760" y="1527175"/>
            <a:ext cx="8131968" cy="4572000"/>
          </a:xfrm>
        </p:spPr>
      </p:pic>
    </p:spTree>
    <p:extLst>
      <p:ext uri="{BB962C8B-B14F-4D97-AF65-F5344CB8AC3E}">
        <p14:creationId xmlns:p14="http://schemas.microsoft.com/office/powerpoint/2010/main" val="267610996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latin typeface="Times New Roman" pitchFamily="18" charset="0"/>
                <a:cs typeface="Times New Roman" pitchFamily="18" charset="0"/>
              </a:rPr>
              <a:t>EMAIL SENT</a:t>
            </a:r>
            <a:endParaRPr lang="en-US" b="1" dirty="0">
              <a:solidFill>
                <a:schemeClr val="tx1"/>
              </a:solidFill>
              <a:latin typeface="Times New Roman" pitchFamily="18" charset="0"/>
              <a:cs typeface="Times New Roman" pitchFamily="18" charset="0"/>
            </a:endParaRPr>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487760" y="1527175"/>
            <a:ext cx="8131968" cy="4572000"/>
          </a:xfrm>
        </p:spPr>
      </p:pic>
    </p:spTree>
    <p:extLst>
      <p:ext uri="{BB962C8B-B14F-4D97-AF65-F5344CB8AC3E}">
        <p14:creationId xmlns:p14="http://schemas.microsoft.com/office/powerpoint/2010/main" val="183602094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latin typeface="Times New Roman" pitchFamily="18" charset="0"/>
                <a:cs typeface="Times New Roman" pitchFamily="18" charset="0"/>
              </a:rPr>
              <a:t>BASIC CONVERSATION</a:t>
            </a:r>
            <a:endParaRPr lang="en-US" b="1" dirty="0">
              <a:solidFill>
                <a:schemeClr val="tx1"/>
              </a:solidFill>
              <a:latin typeface="Times New Roman" pitchFamily="18" charset="0"/>
              <a:cs typeface="Times New Roman" pitchFamily="18" charset="0"/>
            </a:endParaRPr>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28600" y="1600200"/>
            <a:ext cx="8668452" cy="4949825"/>
          </a:xfrm>
        </p:spPr>
      </p:pic>
    </p:spTree>
    <p:extLst>
      <p:ext uri="{BB962C8B-B14F-4D97-AF65-F5344CB8AC3E}">
        <p14:creationId xmlns:p14="http://schemas.microsoft.com/office/powerpoint/2010/main" val="320050837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latin typeface="Times New Roman" pitchFamily="18" charset="0"/>
                <a:cs typeface="Times New Roman" pitchFamily="18" charset="0"/>
              </a:rPr>
              <a:t>PLAYING SONG ON YOUTUBE</a:t>
            </a:r>
            <a:endParaRPr lang="en-US" b="1" dirty="0">
              <a:solidFill>
                <a:schemeClr val="tx1"/>
              </a:solidFill>
              <a:latin typeface="Times New Roman" pitchFamily="18" charset="0"/>
              <a:cs typeface="Times New Roman" pitchFamily="18" charset="0"/>
            </a:endParaRPr>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30079" y="1527174"/>
            <a:ext cx="8532921" cy="4797426"/>
          </a:xfrm>
        </p:spPr>
      </p:pic>
    </p:spTree>
    <p:extLst>
      <p:ext uri="{BB962C8B-B14F-4D97-AF65-F5344CB8AC3E}">
        <p14:creationId xmlns:p14="http://schemas.microsoft.com/office/powerpoint/2010/main" val="571791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a:spLocks noGrp="1"/>
          </p:cNvSpPr>
          <p:nvPr>
            <p:ph sz="quarter" idx="1"/>
          </p:nvPr>
        </p:nvSpPr>
        <p:spPr>
          <a:xfrm>
            <a:off x="301752" y="2362200"/>
            <a:ext cx="8503920" cy="3736848"/>
          </a:xfrm>
        </p:spPr>
        <p:txBody>
          <a:bodyPr>
            <a:normAutofit/>
          </a:bodyPr>
          <a:lstStyle/>
          <a:p>
            <a:pPr marL="274320" lvl="1" indent="0" algn="ctr">
              <a:buNone/>
            </a:pPr>
            <a:endParaRPr lang="en-US" sz="1800" dirty="0">
              <a:solidFill>
                <a:schemeClr val="tx1"/>
              </a:solidFill>
              <a:latin typeface="Times New Roman" pitchFamily="18" charset="0"/>
              <a:cs typeface="Times New Roman" pitchFamily="18" charset="0"/>
            </a:endParaRPr>
          </a:p>
          <a:p>
            <a:pPr marL="274320" lvl="1" indent="0" algn="ctr">
              <a:buNone/>
            </a:pPr>
            <a:r>
              <a:rPr lang="en-IN" sz="1800" dirty="0">
                <a:solidFill>
                  <a:schemeClr val="tx1"/>
                </a:solidFill>
                <a:latin typeface="Times New Roman" panose="02020603050405020304" pitchFamily="18" charset="0"/>
                <a:cs typeface="Times New Roman" panose="02020603050405020304" pitchFamily="18" charset="0"/>
              </a:rPr>
              <a:t>Submit for the partial fulfilment of </a:t>
            </a:r>
            <a:br>
              <a:rPr lang="en-IN" sz="1800" dirty="0">
                <a:solidFill>
                  <a:schemeClr val="tx1"/>
                </a:solidFill>
                <a:latin typeface="Times New Roman" panose="02020603050405020304" pitchFamily="18" charset="0"/>
                <a:cs typeface="Times New Roman" panose="02020603050405020304" pitchFamily="18" charset="0"/>
              </a:rPr>
            </a:br>
            <a:r>
              <a:rPr lang="en-IN" sz="1800" dirty="0">
                <a:solidFill>
                  <a:schemeClr val="tx1"/>
                </a:solidFill>
                <a:latin typeface="Times New Roman" panose="02020603050405020304" pitchFamily="18" charset="0"/>
                <a:cs typeface="Times New Roman" panose="02020603050405020304" pitchFamily="18" charset="0"/>
              </a:rPr>
              <a:t>Bachelors of Computer Applications </a:t>
            </a:r>
            <a:br>
              <a:rPr lang="en-IN" sz="1800" dirty="0">
                <a:solidFill>
                  <a:schemeClr val="tx1"/>
                </a:solidFill>
                <a:latin typeface="Times New Roman" panose="02020603050405020304" pitchFamily="18" charset="0"/>
                <a:cs typeface="Times New Roman" panose="02020603050405020304" pitchFamily="18" charset="0"/>
              </a:rPr>
            </a:br>
            <a:r>
              <a:rPr lang="en-IN" sz="1800" dirty="0">
                <a:solidFill>
                  <a:schemeClr val="tx1"/>
                </a:solidFill>
                <a:latin typeface="Times New Roman" panose="02020603050405020304" pitchFamily="18" charset="0"/>
                <a:cs typeface="Times New Roman" panose="02020603050405020304" pitchFamily="18" charset="0"/>
              </a:rPr>
              <a:t/>
            </a:r>
            <a:br>
              <a:rPr lang="en-IN" sz="1800" dirty="0">
                <a:solidFill>
                  <a:schemeClr val="tx1"/>
                </a:solidFill>
                <a:latin typeface="Times New Roman" panose="02020603050405020304" pitchFamily="18" charset="0"/>
                <a:cs typeface="Times New Roman" panose="02020603050405020304" pitchFamily="18" charset="0"/>
              </a:rPr>
            </a:br>
            <a:r>
              <a:rPr lang="en-IN" sz="1800" dirty="0">
                <a:solidFill>
                  <a:schemeClr val="tx1"/>
                </a:solidFill>
                <a:latin typeface="Times New Roman" panose="02020603050405020304" pitchFamily="18" charset="0"/>
                <a:cs typeface="Times New Roman" panose="02020603050405020304" pitchFamily="18" charset="0"/>
              </a:rPr>
              <a:t>Faculty of Engineering and </a:t>
            </a:r>
            <a:r>
              <a:rPr lang="en-IN" sz="1800" dirty="0" smtClean="0">
                <a:solidFill>
                  <a:schemeClr val="tx1"/>
                </a:solidFill>
                <a:latin typeface="Times New Roman" panose="02020603050405020304" pitchFamily="18" charset="0"/>
                <a:cs typeface="Times New Roman" panose="02020603050405020304" pitchFamily="18" charset="0"/>
              </a:rPr>
              <a:t>Technology</a:t>
            </a:r>
          </a:p>
          <a:p>
            <a:pPr marL="274320" lvl="1" indent="0" algn="ctr">
              <a:buNone/>
            </a:pPr>
            <a:r>
              <a:rPr lang="en-IN" sz="1800" dirty="0">
                <a:solidFill>
                  <a:schemeClr val="tx1"/>
                </a:solidFill>
                <a:latin typeface="Times New Roman" panose="02020603050405020304" pitchFamily="18" charset="0"/>
                <a:cs typeface="Times New Roman" panose="02020603050405020304" pitchFamily="18" charset="0"/>
              </a:rPr>
              <a:t>University of Lucknow</a:t>
            </a:r>
          </a:p>
          <a:p>
            <a:pPr marL="274320" lvl="1" indent="0">
              <a:buNone/>
            </a:pPr>
            <a:endParaRPr lang="en-US" sz="1800" b="0" dirty="0" smtClean="0">
              <a:solidFill>
                <a:schemeClr val="tx1"/>
              </a:solidFill>
              <a:latin typeface="Times New Roman" pitchFamily="18" charset="0"/>
              <a:cs typeface="Times New Roman" pitchFamily="18" charset="0"/>
            </a:endParaRPr>
          </a:p>
          <a:p>
            <a:pPr marL="274320" lvl="1" indent="0">
              <a:buNone/>
            </a:pPr>
            <a:endParaRPr lang="en-US" sz="1800" dirty="0">
              <a:solidFill>
                <a:schemeClr val="tx1"/>
              </a:solidFill>
              <a:latin typeface="Times New Roman" pitchFamily="18" charset="0"/>
              <a:cs typeface="Times New Roman" pitchFamily="18" charset="0"/>
            </a:endParaRPr>
          </a:p>
          <a:p>
            <a:pPr marL="0" indent="0">
              <a:buNone/>
            </a:pPr>
            <a:r>
              <a:rPr lang="en-US" sz="1400" dirty="0">
                <a:latin typeface="Times New Roman" panose="02020603050405020304" pitchFamily="18" charset="0"/>
                <a:cs typeface="Times New Roman" panose="02020603050405020304" pitchFamily="18" charset="0"/>
              </a:rPr>
              <a:t>Presented by:</a:t>
            </a:r>
          </a:p>
          <a:p>
            <a:pPr marL="0" indent="0">
              <a:buNone/>
            </a:pPr>
            <a:r>
              <a:rPr lang="en-US" sz="1400" dirty="0">
                <a:latin typeface="Times New Roman" panose="02020603050405020304" pitchFamily="18" charset="0"/>
                <a:cs typeface="Times New Roman" panose="02020603050405020304" pitchFamily="18" charset="0"/>
              </a:rPr>
              <a:t>Mohd. Bilal Ansari (190014045010)</a:t>
            </a:r>
          </a:p>
          <a:p>
            <a:pPr marL="0" indent="0">
              <a:buNone/>
            </a:pPr>
            <a:r>
              <a:rPr lang="en-US" sz="1400" dirty="0">
                <a:latin typeface="Times New Roman" panose="02020603050405020304" pitchFamily="18" charset="0"/>
                <a:cs typeface="Times New Roman" panose="02020603050405020304" pitchFamily="18" charset="0"/>
              </a:rPr>
              <a:t>Prabhat Rawat (190014045002)</a:t>
            </a:r>
          </a:p>
          <a:p>
            <a:pPr marL="274320" lvl="1" indent="0">
              <a:buNone/>
            </a:pPr>
            <a:endParaRPr lang="en-US" sz="1800" b="0" dirty="0">
              <a:solidFill>
                <a:schemeClr val="tx1"/>
              </a:solidFill>
              <a:latin typeface="Times New Roman" pitchFamily="18" charset="0"/>
              <a:cs typeface="Times New Roman" pitchFamily="18"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29000" y="304800"/>
            <a:ext cx="2260023" cy="2095658"/>
          </a:xfrm>
          <a:prstGeom prst="rect">
            <a:avLst/>
          </a:prstGeom>
        </p:spPr>
      </p:pic>
    </p:spTree>
    <p:extLst>
      <p:ext uri="{BB962C8B-B14F-4D97-AF65-F5344CB8AC3E}">
        <p14:creationId xmlns:p14="http://schemas.microsoft.com/office/powerpoint/2010/main" val="41034528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latin typeface="Times New Roman" pitchFamily="18" charset="0"/>
                <a:cs typeface="Times New Roman" pitchFamily="18" charset="0"/>
              </a:rPr>
              <a:t>PLAYING OFFLINE MUSIC</a:t>
            </a:r>
            <a:endParaRPr lang="en-US" b="1" dirty="0">
              <a:solidFill>
                <a:schemeClr val="tx1"/>
              </a:solidFill>
              <a:latin typeface="Times New Roman" pitchFamily="18" charset="0"/>
              <a:cs typeface="Times New Roman" pitchFamily="18" charset="0"/>
            </a:endParaRPr>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487760" y="1527175"/>
            <a:ext cx="8131968" cy="4572000"/>
          </a:xfrm>
        </p:spPr>
      </p:pic>
    </p:spTree>
    <p:extLst>
      <p:ext uri="{BB962C8B-B14F-4D97-AF65-F5344CB8AC3E}">
        <p14:creationId xmlns:p14="http://schemas.microsoft.com/office/powerpoint/2010/main" val="255903838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latin typeface="Times New Roman" pitchFamily="18" charset="0"/>
                <a:cs typeface="Times New Roman" pitchFamily="18" charset="0"/>
              </a:rPr>
              <a:t>JOKE FUCTION</a:t>
            </a:r>
            <a:endParaRPr lang="en-US" b="1" dirty="0">
              <a:solidFill>
                <a:schemeClr val="tx1"/>
              </a:solidFill>
              <a:latin typeface="Times New Roman" pitchFamily="18" charset="0"/>
              <a:cs typeface="Times New Roman" pitchFamily="18" charset="0"/>
            </a:endParaRPr>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304800" y="1527174"/>
            <a:ext cx="8580346" cy="4824090"/>
          </a:xfrm>
        </p:spPr>
      </p:pic>
    </p:spTree>
    <p:extLst>
      <p:ext uri="{BB962C8B-B14F-4D97-AF65-F5344CB8AC3E}">
        <p14:creationId xmlns:p14="http://schemas.microsoft.com/office/powerpoint/2010/main" val="41781716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latin typeface="Times New Roman" pitchFamily="18" charset="0"/>
                <a:cs typeface="Times New Roman" pitchFamily="18" charset="0"/>
              </a:rPr>
              <a:t>ADVANTAGES</a:t>
            </a:r>
            <a:endParaRPr lang="en-US" b="1" dirty="0">
              <a:solidFill>
                <a:schemeClr val="tx1"/>
              </a:solidFill>
              <a:latin typeface="Times New Roman" pitchFamily="18" charset="0"/>
              <a:cs typeface="Times New Roman" pitchFamily="18" charset="0"/>
            </a:endParaRPr>
          </a:p>
        </p:txBody>
      </p:sp>
      <p:sp>
        <p:nvSpPr>
          <p:cNvPr id="3" name="Content Placeholder 2"/>
          <p:cNvSpPr>
            <a:spLocks noGrp="1"/>
          </p:cNvSpPr>
          <p:nvPr>
            <p:ph sz="quarter" idx="1"/>
          </p:nvPr>
        </p:nvSpPr>
        <p:spPr/>
        <p:txBody>
          <a:bodyPr>
            <a:normAutofit/>
          </a:bodyPr>
          <a:lstStyle/>
          <a:p>
            <a:r>
              <a:rPr lang="en-US" sz="2400" dirty="0" smtClean="0">
                <a:latin typeface="Times New Roman" pitchFamily="18" charset="0"/>
                <a:cs typeface="Times New Roman" pitchFamily="18" charset="0"/>
              </a:rPr>
              <a:t>Easy to use.</a:t>
            </a:r>
          </a:p>
          <a:p>
            <a:endParaRPr lang="en-US" sz="2400" dirty="0" smtClean="0">
              <a:latin typeface="Times New Roman" pitchFamily="18" charset="0"/>
              <a:cs typeface="Times New Roman" pitchFamily="18" charset="0"/>
            </a:endParaRPr>
          </a:p>
          <a:p>
            <a:r>
              <a:rPr lang="en-US" sz="2400" dirty="0" smtClean="0">
                <a:latin typeface="Times New Roman" pitchFamily="18" charset="0"/>
                <a:cs typeface="Times New Roman" pitchFamily="18" charset="0"/>
              </a:rPr>
              <a:t>Can work with variety </a:t>
            </a:r>
            <a:r>
              <a:rPr lang="en-US" sz="2400" dirty="0">
                <a:latin typeface="Times New Roman" pitchFamily="18" charset="0"/>
                <a:cs typeface="Times New Roman" pitchFamily="18" charset="0"/>
              </a:rPr>
              <a:t>o</a:t>
            </a:r>
            <a:r>
              <a:rPr lang="en-US" sz="2400" dirty="0" smtClean="0">
                <a:latin typeface="Times New Roman" pitchFamily="18" charset="0"/>
                <a:cs typeface="Times New Roman" pitchFamily="18" charset="0"/>
              </a:rPr>
              <a:t>f commands.</a:t>
            </a:r>
          </a:p>
          <a:p>
            <a:endParaRPr lang="en-US" sz="2400" dirty="0" smtClean="0">
              <a:latin typeface="Times New Roman" pitchFamily="18" charset="0"/>
              <a:cs typeface="Times New Roman" pitchFamily="18" charset="0"/>
            </a:endParaRPr>
          </a:p>
          <a:p>
            <a:r>
              <a:rPr lang="en-US" sz="2400" dirty="0" smtClean="0">
                <a:latin typeface="Times New Roman" pitchFamily="18" charset="0"/>
                <a:cs typeface="Times New Roman" pitchFamily="18" charset="0"/>
              </a:rPr>
              <a:t>Helpful for Disabled person.</a:t>
            </a:r>
          </a:p>
          <a:p>
            <a:endParaRPr lang="en-US" sz="2400" dirty="0" smtClean="0">
              <a:latin typeface="Times New Roman" pitchFamily="18" charset="0"/>
              <a:cs typeface="Times New Roman" pitchFamily="18" charset="0"/>
            </a:endParaRPr>
          </a:p>
          <a:p>
            <a:r>
              <a:rPr lang="en-US" sz="2400" dirty="0" smtClean="0">
                <a:latin typeface="Times New Roman" pitchFamily="18" charset="0"/>
                <a:cs typeface="Times New Roman" pitchFamily="18" charset="0"/>
              </a:rPr>
              <a:t>Several functionalities can be added there is no limit to it.</a:t>
            </a:r>
          </a:p>
          <a:p>
            <a:endParaRPr lang="en-US" sz="2400" dirty="0" smtClean="0">
              <a:latin typeface="Times New Roman" pitchFamily="18" charset="0"/>
              <a:cs typeface="Times New Roman" pitchFamily="18" charset="0"/>
            </a:endParaRPr>
          </a:p>
          <a:p>
            <a:r>
              <a:rPr lang="en-US" sz="2400" dirty="0" smtClean="0">
                <a:latin typeface="Times New Roman" pitchFamily="18" charset="0"/>
                <a:cs typeface="Times New Roman" pitchFamily="18" charset="0"/>
              </a:rPr>
              <a:t>Some functions are network independent.</a:t>
            </a:r>
            <a:endParaRPr lang="en-US" sz="2400" dirty="0">
              <a:latin typeface="Times New Roman" pitchFamily="18" charset="0"/>
              <a:cs typeface="Times New Roman" pitchFamily="18" charset="0"/>
            </a:endParaRPr>
          </a:p>
        </p:txBody>
      </p:sp>
    </p:spTree>
    <p:extLst>
      <p:ext uri="{BB962C8B-B14F-4D97-AF65-F5344CB8AC3E}">
        <p14:creationId xmlns:p14="http://schemas.microsoft.com/office/powerpoint/2010/main" val="17946212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latin typeface="Times New Roman" pitchFamily="18" charset="0"/>
                <a:cs typeface="Times New Roman" pitchFamily="18" charset="0"/>
              </a:rPr>
              <a:t>LIMITATIONS</a:t>
            </a:r>
            <a:endParaRPr lang="en-US" b="1" dirty="0">
              <a:solidFill>
                <a:schemeClr val="tx1"/>
              </a:solidFill>
              <a:latin typeface="Times New Roman" pitchFamily="18" charset="0"/>
              <a:cs typeface="Times New Roman" pitchFamily="18" charset="0"/>
            </a:endParaRPr>
          </a:p>
        </p:txBody>
      </p:sp>
      <p:sp>
        <p:nvSpPr>
          <p:cNvPr id="3" name="Content Placeholder 2"/>
          <p:cNvSpPr>
            <a:spLocks noGrp="1"/>
          </p:cNvSpPr>
          <p:nvPr>
            <p:ph sz="quarter" idx="1"/>
          </p:nvPr>
        </p:nvSpPr>
        <p:spPr/>
        <p:txBody>
          <a:bodyPr>
            <a:normAutofit/>
          </a:bodyPr>
          <a:lstStyle/>
          <a:p>
            <a:r>
              <a:rPr lang="en-US" sz="2400" dirty="0">
                <a:latin typeface="Times New Roman" pitchFamily="18" charset="0"/>
                <a:cs typeface="Times New Roman" pitchFamily="18" charset="0"/>
              </a:rPr>
              <a:t>Security is somewhere an issue, there is no voice command encryption in this project</a:t>
            </a:r>
            <a:r>
              <a:rPr lang="en-US" sz="2400" dirty="0" smtClean="0">
                <a:latin typeface="Times New Roman" pitchFamily="18" charset="0"/>
                <a:cs typeface="Times New Roman" pitchFamily="18" charset="0"/>
              </a:rPr>
              <a:t>.</a:t>
            </a:r>
          </a:p>
          <a:p>
            <a:r>
              <a:rPr lang="en-US" sz="2400" dirty="0">
                <a:latin typeface="Times New Roman" pitchFamily="18" charset="0"/>
                <a:cs typeface="Times New Roman" pitchFamily="18" charset="0"/>
              </a:rPr>
              <a:t>Background voice can </a:t>
            </a:r>
            <a:r>
              <a:rPr lang="en-US" sz="2400" dirty="0" smtClean="0">
                <a:latin typeface="Times New Roman" pitchFamily="18" charset="0"/>
                <a:cs typeface="Times New Roman" pitchFamily="18" charset="0"/>
              </a:rPr>
              <a:t>interfere.</a:t>
            </a:r>
          </a:p>
          <a:p>
            <a:r>
              <a:rPr lang="en-US" sz="2400" dirty="0" smtClean="0">
                <a:latin typeface="Times New Roman" pitchFamily="18" charset="0"/>
                <a:cs typeface="Times New Roman" pitchFamily="18" charset="0"/>
              </a:rPr>
              <a:t> </a:t>
            </a:r>
            <a:r>
              <a:rPr lang="en-US" sz="2400" dirty="0">
                <a:latin typeface="Times New Roman" pitchFamily="18" charset="0"/>
                <a:cs typeface="Times New Roman" pitchFamily="18" charset="0"/>
              </a:rPr>
              <a:t>Misinterpretation because of accents and may cause inaccurate results</a:t>
            </a:r>
            <a:r>
              <a:rPr lang="en-US" sz="2400" dirty="0" smtClean="0">
                <a:latin typeface="Times New Roman" pitchFamily="18" charset="0"/>
                <a:cs typeface="Times New Roman" pitchFamily="18" charset="0"/>
              </a:rPr>
              <a:t>.</a:t>
            </a:r>
          </a:p>
          <a:p>
            <a:r>
              <a:rPr lang="en-US" sz="2400" dirty="0" smtClean="0">
                <a:latin typeface="Times New Roman" pitchFamily="18" charset="0"/>
                <a:cs typeface="Times New Roman" pitchFamily="18" charset="0"/>
              </a:rPr>
              <a:t>ANDY </a:t>
            </a:r>
            <a:r>
              <a:rPr lang="en-US" sz="2400" dirty="0">
                <a:latin typeface="Times New Roman" pitchFamily="18" charset="0"/>
                <a:cs typeface="Times New Roman" pitchFamily="18" charset="0"/>
              </a:rPr>
              <a:t>cannot be called externally anytime like other traditional assistants like Google Assistant can be called just by saying, “Ok Google</a:t>
            </a:r>
            <a:r>
              <a:rPr lang="en-US" sz="2400" dirty="0" smtClean="0">
                <a:latin typeface="Times New Roman" pitchFamily="18" charset="0"/>
                <a:cs typeface="Times New Roman" pitchFamily="18" charset="0"/>
              </a:rPr>
              <a:t>!”.</a:t>
            </a:r>
            <a:endParaRPr lang="en-US" sz="2400" dirty="0">
              <a:latin typeface="Times New Roman" pitchFamily="18" charset="0"/>
              <a:cs typeface="Times New Roman" pitchFamily="18" charset="0"/>
            </a:endParaRPr>
          </a:p>
        </p:txBody>
      </p:sp>
    </p:spTree>
    <p:extLst>
      <p:ext uri="{BB962C8B-B14F-4D97-AF65-F5344CB8AC3E}">
        <p14:creationId xmlns:p14="http://schemas.microsoft.com/office/powerpoint/2010/main" val="229739737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tx1"/>
                </a:solidFill>
                <a:latin typeface="Times New Roman" pitchFamily="18" charset="0"/>
                <a:cs typeface="Times New Roman" pitchFamily="18" charset="0"/>
              </a:rPr>
              <a:t>SCOPE FOR FUTURE WORK</a:t>
            </a:r>
          </a:p>
        </p:txBody>
      </p:sp>
      <p:sp>
        <p:nvSpPr>
          <p:cNvPr id="3" name="Content Placeholder 2"/>
          <p:cNvSpPr>
            <a:spLocks noGrp="1"/>
          </p:cNvSpPr>
          <p:nvPr>
            <p:ph sz="quarter" idx="1"/>
          </p:nvPr>
        </p:nvSpPr>
        <p:spPr/>
        <p:txBody>
          <a:bodyPr>
            <a:normAutofit/>
          </a:bodyPr>
          <a:lstStyle/>
          <a:p>
            <a:r>
              <a:rPr lang="en-US" sz="2400" dirty="0">
                <a:latin typeface="Times New Roman" pitchFamily="18" charset="0"/>
                <a:cs typeface="Times New Roman" pitchFamily="18" charset="0"/>
              </a:rPr>
              <a:t>Make </a:t>
            </a:r>
            <a:r>
              <a:rPr lang="en-US" sz="2400" dirty="0" smtClean="0">
                <a:latin typeface="Times New Roman" pitchFamily="18" charset="0"/>
                <a:cs typeface="Times New Roman" pitchFamily="18" charset="0"/>
              </a:rPr>
              <a:t>ANDY to </a:t>
            </a:r>
            <a:r>
              <a:rPr lang="en-US" sz="2400" dirty="0">
                <a:latin typeface="Times New Roman" pitchFamily="18" charset="0"/>
                <a:cs typeface="Times New Roman" pitchFamily="18" charset="0"/>
              </a:rPr>
              <a:t>learn more on its own and develop a new skill in it</a:t>
            </a:r>
            <a:r>
              <a:rPr lang="en-US" sz="2400" dirty="0" smtClean="0">
                <a:latin typeface="Times New Roman" pitchFamily="18" charset="0"/>
                <a:cs typeface="Times New Roman" pitchFamily="18" charset="0"/>
              </a:rPr>
              <a:t>.   </a:t>
            </a:r>
          </a:p>
          <a:p>
            <a:endParaRPr lang="en-US" sz="2400" dirty="0" smtClean="0">
              <a:latin typeface="Times New Roman" pitchFamily="18" charset="0"/>
              <a:cs typeface="Times New Roman" pitchFamily="18" charset="0"/>
            </a:endParaRPr>
          </a:p>
          <a:p>
            <a:r>
              <a:rPr lang="en-US" sz="2400" dirty="0" smtClean="0">
                <a:latin typeface="Times New Roman" pitchFamily="18" charset="0"/>
                <a:cs typeface="Times New Roman" pitchFamily="18" charset="0"/>
              </a:rPr>
              <a:t>ANDY android </a:t>
            </a:r>
            <a:r>
              <a:rPr lang="en-US" sz="2400" dirty="0">
                <a:latin typeface="Times New Roman" pitchFamily="18" charset="0"/>
                <a:cs typeface="Times New Roman" pitchFamily="18" charset="0"/>
              </a:rPr>
              <a:t>app can also be developed. </a:t>
            </a:r>
            <a:endParaRPr lang="en-US" sz="2400" dirty="0" smtClean="0">
              <a:latin typeface="Times New Roman" pitchFamily="18" charset="0"/>
              <a:cs typeface="Times New Roman" pitchFamily="18" charset="0"/>
            </a:endParaRPr>
          </a:p>
          <a:p>
            <a:endParaRPr lang="en-US" sz="2400" dirty="0" smtClean="0">
              <a:latin typeface="Times New Roman" pitchFamily="18" charset="0"/>
              <a:cs typeface="Times New Roman" pitchFamily="18" charset="0"/>
            </a:endParaRPr>
          </a:p>
          <a:p>
            <a:r>
              <a:rPr lang="en-US" sz="2400" dirty="0">
                <a:latin typeface="Times New Roman" pitchFamily="18" charset="0"/>
                <a:cs typeface="Times New Roman" pitchFamily="18" charset="0"/>
              </a:rPr>
              <a:t>Make more </a:t>
            </a:r>
            <a:r>
              <a:rPr lang="en-US" sz="2400" dirty="0" smtClean="0">
                <a:latin typeface="Times New Roman" pitchFamily="18" charset="0"/>
                <a:cs typeface="Times New Roman" pitchFamily="18" charset="0"/>
              </a:rPr>
              <a:t>ANDY voice terminals.</a:t>
            </a:r>
          </a:p>
          <a:p>
            <a:endParaRPr lang="en-US" sz="2400" dirty="0" smtClean="0">
              <a:latin typeface="Times New Roman" pitchFamily="18" charset="0"/>
              <a:cs typeface="Times New Roman" pitchFamily="18" charset="0"/>
            </a:endParaRPr>
          </a:p>
          <a:p>
            <a:r>
              <a:rPr lang="en-US" sz="2400" dirty="0">
                <a:latin typeface="Times New Roman" pitchFamily="18" charset="0"/>
                <a:cs typeface="Times New Roman" pitchFamily="18" charset="0"/>
              </a:rPr>
              <a:t>Voice commands can be encrypted to maintain security.</a:t>
            </a:r>
          </a:p>
        </p:txBody>
      </p:sp>
    </p:spTree>
    <p:extLst>
      <p:ext uri="{BB962C8B-B14F-4D97-AF65-F5344CB8AC3E}">
        <p14:creationId xmlns:p14="http://schemas.microsoft.com/office/powerpoint/2010/main" val="332634266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latin typeface="Times New Roman" pitchFamily="18" charset="0"/>
                <a:cs typeface="Times New Roman" pitchFamily="18" charset="0"/>
              </a:rPr>
              <a:t>SOFTWARE REQUIREMENT</a:t>
            </a:r>
            <a:endParaRPr lang="en-US" b="1" dirty="0">
              <a:solidFill>
                <a:schemeClr val="tx1"/>
              </a:solidFill>
              <a:latin typeface="Times New Roman" pitchFamily="18" charset="0"/>
              <a:cs typeface="Times New Roman" pitchFamily="18" charset="0"/>
            </a:endParaRPr>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156695" y="1981200"/>
            <a:ext cx="6805912" cy="3657599"/>
          </a:xfrm>
        </p:spPr>
      </p:pic>
    </p:spTree>
    <p:extLst>
      <p:ext uri="{BB962C8B-B14F-4D97-AF65-F5344CB8AC3E}">
        <p14:creationId xmlns:p14="http://schemas.microsoft.com/office/powerpoint/2010/main" val="382534489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latin typeface="Times New Roman" pitchFamily="18" charset="0"/>
                <a:cs typeface="Times New Roman" pitchFamily="18" charset="0"/>
              </a:rPr>
              <a:t>HARDWARE REQUIREMENTS</a:t>
            </a:r>
            <a:endParaRPr lang="en-US" b="1" dirty="0">
              <a:solidFill>
                <a:schemeClr val="tx1"/>
              </a:solidFill>
              <a:latin typeface="Times New Roman" pitchFamily="18" charset="0"/>
              <a:cs typeface="Times New Roman" pitchFamily="18" charset="0"/>
            </a:endParaRPr>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447800" y="2057400"/>
            <a:ext cx="6462677" cy="3485862"/>
          </a:xfrm>
        </p:spPr>
      </p:pic>
    </p:spTree>
    <p:extLst>
      <p:ext uri="{BB962C8B-B14F-4D97-AF65-F5344CB8AC3E}">
        <p14:creationId xmlns:p14="http://schemas.microsoft.com/office/powerpoint/2010/main" val="128218659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latin typeface="Times New Roman" pitchFamily="18" charset="0"/>
                <a:cs typeface="Times New Roman" pitchFamily="18" charset="0"/>
              </a:rPr>
              <a:t>REFERENCES</a:t>
            </a:r>
            <a:endParaRPr lang="en-US" b="1" dirty="0">
              <a:solidFill>
                <a:schemeClr val="tx1"/>
              </a:solidFill>
              <a:latin typeface="Times New Roman" pitchFamily="18" charset="0"/>
              <a:cs typeface="Times New Roman" pitchFamily="18" charset="0"/>
            </a:endParaRPr>
          </a:p>
        </p:txBody>
      </p:sp>
      <p:sp>
        <p:nvSpPr>
          <p:cNvPr id="6" name="Content Placeholder 5"/>
          <p:cNvSpPr>
            <a:spLocks noGrp="1"/>
          </p:cNvSpPr>
          <p:nvPr>
            <p:ph sz="quarter" idx="1"/>
          </p:nvPr>
        </p:nvSpPr>
        <p:spPr/>
        <p:txBody>
          <a:bodyPr/>
          <a:lstStyle/>
          <a:p>
            <a:pPr>
              <a:buFont typeface="Wingdings" pitchFamily="2" charset="2"/>
              <a:buChar char="q"/>
            </a:pPr>
            <a:r>
              <a:rPr lang="en-US" sz="2000" dirty="0" smtClean="0">
                <a:latin typeface="Times New Roman" pitchFamily="18" charset="0"/>
                <a:cs typeface="Times New Roman" pitchFamily="18" charset="0"/>
              </a:rPr>
              <a:t>Artificial Intelligence : The Basics–</a:t>
            </a:r>
            <a:r>
              <a:rPr lang="en-US" sz="2000" dirty="0">
                <a:latin typeface="Times New Roman" pitchFamily="18" charset="0"/>
                <a:cs typeface="Times New Roman" pitchFamily="18" charset="0"/>
              </a:rPr>
              <a:t> By Kevin </a:t>
            </a:r>
            <a:r>
              <a:rPr lang="en-US" sz="2000" dirty="0" smtClean="0">
                <a:latin typeface="Times New Roman" pitchFamily="18" charset="0"/>
                <a:cs typeface="Times New Roman" pitchFamily="18" charset="0"/>
              </a:rPr>
              <a:t>Warwick</a:t>
            </a:r>
          </a:p>
          <a:p>
            <a:pPr>
              <a:buFont typeface="Wingdings" pitchFamily="2" charset="2"/>
              <a:buChar char="q"/>
            </a:pPr>
            <a:endParaRPr lang="en-US" sz="2000" i="1" dirty="0">
              <a:latin typeface="Times New Roman" pitchFamily="18" charset="0"/>
              <a:cs typeface="Times New Roman" pitchFamily="18" charset="0"/>
            </a:endParaRPr>
          </a:p>
          <a:p>
            <a:pPr>
              <a:buFont typeface="Wingdings" pitchFamily="2" charset="2"/>
              <a:buChar char="q"/>
            </a:pPr>
            <a:endParaRPr lang="en-US" sz="2000" dirty="0">
              <a:latin typeface="Times New Roman" pitchFamily="18" charset="0"/>
              <a:cs typeface="Times New Roman" pitchFamily="18" charset="0"/>
            </a:endParaRPr>
          </a:p>
          <a:p>
            <a:pPr>
              <a:buFont typeface="Wingdings" pitchFamily="2" charset="2"/>
              <a:buChar char="q"/>
            </a:pPr>
            <a:r>
              <a:rPr lang="en-US" sz="2000" dirty="0">
                <a:latin typeface="Times New Roman" pitchFamily="18" charset="0"/>
                <a:cs typeface="Times New Roman" pitchFamily="18" charset="0"/>
              </a:rPr>
              <a:t>Artificial Intelligence – A Modern Approach (3 Edition</a:t>
            </a:r>
            <a:r>
              <a:rPr lang="en-US" sz="2000" dirty="0" smtClean="0">
                <a:latin typeface="Times New Roman" pitchFamily="18" charset="0"/>
                <a:cs typeface="Times New Roman" pitchFamily="18" charset="0"/>
              </a:rPr>
              <a:t>)</a:t>
            </a:r>
          </a:p>
          <a:p>
            <a:pPr>
              <a:buFont typeface="Wingdings" pitchFamily="2" charset="2"/>
              <a:buChar char="q"/>
            </a:pPr>
            <a:endParaRPr lang="en-US" sz="2000" dirty="0">
              <a:latin typeface="Times New Roman" pitchFamily="18" charset="0"/>
              <a:cs typeface="Times New Roman" pitchFamily="18" charset="0"/>
            </a:endParaRPr>
          </a:p>
          <a:p>
            <a:pPr>
              <a:buFont typeface="Wingdings" pitchFamily="2" charset="2"/>
              <a:buChar char="q"/>
            </a:pPr>
            <a:r>
              <a:rPr lang="en-US" sz="2000" dirty="0">
                <a:latin typeface="Times New Roman" pitchFamily="18" charset="0"/>
                <a:cs typeface="Times New Roman" pitchFamily="18" charset="0"/>
                <a:hlinkClick r:id="rId2"/>
              </a:rPr>
              <a:t/>
            </a:r>
            <a:br>
              <a:rPr lang="en-US" sz="2000" dirty="0">
                <a:latin typeface="Times New Roman" pitchFamily="18" charset="0"/>
                <a:cs typeface="Times New Roman" pitchFamily="18" charset="0"/>
                <a:hlinkClick r:id="rId2"/>
              </a:rPr>
            </a:br>
            <a:r>
              <a:rPr lang="en-US" sz="2000" dirty="0" smtClean="0">
                <a:latin typeface="Times New Roman" pitchFamily="18" charset="0"/>
                <a:cs typeface="Times New Roman" pitchFamily="18" charset="0"/>
              </a:rPr>
              <a:t>  Fluent </a:t>
            </a:r>
            <a:r>
              <a:rPr lang="en-US" sz="2000" dirty="0">
                <a:latin typeface="Times New Roman" pitchFamily="18" charset="0"/>
                <a:cs typeface="Times New Roman" pitchFamily="18" charset="0"/>
              </a:rPr>
              <a:t>Python: Clear, Concise, and Effective </a:t>
            </a:r>
            <a:r>
              <a:rPr lang="en-US" sz="2000" dirty="0" smtClean="0">
                <a:latin typeface="Times New Roman" pitchFamily="18" charset="0"/>
                <a:cs typeface="Times New Roman" pitchFamily="18" charset="0"/>
              </a:rPr>
              <a:t>Programming</a:t>
            </a:r>
            <a:endParaRPr lang="en-US" sz="2000" dirty="0">
              <a:latin typeface="Times New Roman" pitchFamily="18" charset="0"/>
              <a:cs typeface="Times New Roman" pitchFamily="18" charset="0"/>
            </a:endParaRPr>
          </a:p>
        </p:txBody>
      </p:sp>
    </p:spTree>
    <p:extLst>
      <p:ext uri="{BB962C8B-B14F-4D97-AF65-F5344CB8AC3E}">
        <p14:creationId xmlns:p14="http://schemas.microsoft.com/office/powerpoint/2010/main" val="183200743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
          </p:nvPr>
        </p:nvSpPr>
        <p:spPr/>
        <p:txBody>
          <a:bodyPr>
            <a:normAutofit/>
          </a:bodyPr>
          <a:lstStyle/>
          <a:p>
            <a:pPr marL="0" indent="0" algn="ctr">
              <a:buNone/>
            </a:pPr>
            <a:r>
              <a:rPr lang="en-US" sz="6600" b="1" dirty="0">
                <a:latin typeface="Times New Roman" pitchFamily="18" charset="0"/>
                <a:cs typeface="Times New Roman" pitchFamily="18" charset="0"/>
              </a:rPr>
              <a:t>THANKYOU</a:t>
            </a:r>
            <a:endParaRPr lang="en-US" sz="6600" dirty="0"/>
          </a:p>
        </p:txBody>
      </p:sp>
    </p:spTree>
    <p:extLst>
      <p:ext uri="{BB962C8B-B14F-4D97-AF65-F5344CB8AC3E}">
        <p14:creationId xmlns:p14="http://schemas.microsoft.com/office/powerpoint/2010/main" val="317728144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latin typeface="Times New Roman" pitchFamily="18" charset="0"/>
                <a:cs typeface="Times New Roman" pitchFamily="18" charset="0"/>
              </a:rPr>
              <a:t>Brief Introduction</a:t>
            </a:r>
            <a:endParaRPr lang="en-US" b="1" dirty="0">
              <a:solidFill>
                <a:schemeClr val="tx1"/>
              </a:solidFill>
              <a:latin typeface="Times New Roman" pitchFamily="18" charset="0"/>
              <a:cs typeface="Times New Roman" pitchFamily="18" charset="0"/>
            </a:endParaRPr>
          </a:p>
        </p:txBody>
      </p:sp>
      <p:sp>
        <p:nvSpPr>
          <p:cNvPr id="3" name="Content Placeholder 2"/>
          <p:cNvSpPr>
            <a:spLocks noGrp="1"/>
          </p:cNvSpPr>
          <p:nvPr>
            <p:ph sz="quarter" idx="1"/>
          </p:nvPr>
        </p:nvSpPr>
        <p:spPr/>
        <p:txBody>
          <a:bodyPr/>
          <a:lstStyle/>
          <a:p>
            <a:pPr marL="0" indent="0">
              <a:buNone/>
            </a:pPr>
            <a:r>
              <a:rPr lang="en-US" sz="2000" dirty="0" smtClean="0">
                <a:latin typeface="Times New Roman" pitchFamily="18" charset="0"/>
                <a:cs typeface="Times New Roman" pitchFamily="18" charset="0"/>
              </a:rPr>
              <a:t>We are familiar with many existing voice assistants like Alexa, Siri , Cortana  which uses concept of language processing and voice recognition.</a:t>
            </a:r>
          </a:p>
          <a:p>
            <a:pPr marL="0" indent="0">
              <a:buNone/>
            </a:pPr>
            <a:endParaRPr lang="en-US" sz="2000" dirty="0" smtClean="0">
              <a:latin typeface="Times New Roman" pitchFamily="18" charset="0"/>
              <a:cs typeface="Times New Roman" pitchFamily="18" charset="0"/>
            </a:endParaRPr>
          </a:p>
          <a:p>
            <a:pPr marL="0" indent="0">
              <a:buNone/>
            </a:pPr>
            <a:r>
              <a:rPr lang="en-US" sz="2000" dirty="0" smtClean="0">
                <a:latin typeface="Times New Roman" pitchFamily="18" charset="0"/>
                <a:cs typeface="Times New Roman" pitchFamily="18" charset="0"/>
              </a:rPr>
              <a:t>As these voice assistants are using Artificial Intelligence hence the result that they are providing are highly accurate and efficient.</a:t>
            </a:r>
          </a:p>
          <a:p>
            <a:pPr marL="0" indent="0">
              <a:buNone/>
            </a:pPr>
            <a:endParaRPr lang="en-US" sz="2000" dirty="0" smtClean="0">
              <a:latin typeface="Times New Roman" pitchFamily="18" charset="0"/>
              <a:cs typeface="Times New Roman" pitchFamily="18" charset="0"/>
            </a:endParaRPr>
          </a:p>
          <a:p>
            <a:pPr marL="0" indent="0">
              <a:buNone/>
            </a:pPr>
            <a:r>
              <a:rPr lang="en-US" sz="2000" dirty="0" smtClean="0">
                <a:latin typeface="Times New Roman" pitchFamily="18" charset="0"/>
                <a:cs typeface="Times New Roman" pitchFamily="18" charset="0"/>
              </a:rPr>
              <a:t>It was an interesting task to make our own assistant .It becomes easier to send emails without typing any word, Searching on Google without opening the browser performing task on a single voice command.</a:t>
            </a:r>
          </a:p>
          <a:p>
            <a:pPr marL="0" indent="0">
              <a:buNone/>
            </a:pPr>
            <a:r>
              <a:rPr lang="en-US" sz="2000" dirty="0" smtClean="0">
                <a:latin typeface="Times New Roman" pitchFamily="18" charset="0"/>
                <a:cs typeface="Times New Roman" pitchFamily="18" charset="0"/>
              </a:rPr>
              <a:t>Andy will take voice input from the user and perform the task accordingly.</a:t>
            </a:r>
          </a:p>
          <a:p>
            <a:endParaRPr lang="en-US" dirty="0"/>
          </a:p>
        </p:txBody>
      </p:sp>
    </p:spTree>
    <p:extLst>
      <p:ext uri="{BB962C8B-B14F-4D97-AF65-F5344CB8AC3E}">
        <p14:creationId xmlns:p14="http://schemas.microsoft.com/office/powerpoint/2010/main" val="6909756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latin typeface="Times New Roman" pitchFamily="18" charset="0"/>
                <a:cs typeface="Times New Roman" pitchFamily="18" charset="0"/>
              </a:rPr>
              <a:t>PROJECT SCOPE</a:t>
            </a:r>
            <a:endParaRPr lang="en-US" b="1" dirty="0">
              <a:solidFill>
                <a:schemeClr val="tx1"/>
              </a:solidFill>
              <a:latin typeface="Times New Roman" pitchFamily="18" charset="0"/>
              <a:cs typeface="Times New Roman" pitchFamily="18" charset="0"/>
            </a:endParaRPr>
          </a:p>
        </p:txBody>
      </p:sp>
      <p:sp>
        <p:nvSpPr>
          <p:cNvPr id="3" name="Content Placeholder 2"/>
          <p:cNvSpPr>
            <a:spLocks noGrp="1"/>
          </p:cNvSpPr>
          <p:nvPr>
            <p:ph sz="quarter" idx="1"/>
          </p:nvPr>
        </p:nvSpPr>
        <p:spPr/>
        <p:txBody>
          <a:bodyPr/>
          <a:lstStyle/>
          <a:p>
            <a:r>
              <a:rPr lang="en-US" sz="2000" dirty="0" smtClean="0">
                <a:latin typeface="Times New Roman" pitchFamily="18" charset="0"/>
                <a:cs typeface="Times New Roman" pitchFamily="18" charset="0"/>
              </a:rPr>
              <a:t>Andy can do almost similar task like cortana and Alexa but we have added some more functionalities in it some of the tasks it can perform are listed below:</a:t>
            </a:r>
          </a:p>
          <a:p>
            <a:r>
              <a:rPr lang="en-US" sz="2000" dirty="0" smtClean="0">
                <a:latin typeface="Times New Roman" pitchFamily="18" charset="0"/>
                <a:cs typeface="Times New Roman" pitchFamily="18" charset="0"/>
              </a:rPr>
              <a:t>It can send emails on your behalf  without typing a word.</a:t>
            </a:r>
          </a:p>
          <a:p>
            <a:r>
              <a:rPr lang="en-US" sz="2000" dirty="0" smtClean="0">
                <a:latin typeface="Times New Roman" pitchFamily="18" charset="0"/>
                <a:cs typeface="Times New Roman" pitchFamily="18" charset="0"/>
              </a:rPr>
              <a:t>It can perform mathematical calculations without the use of Internet taking input as a voice command only.</a:t>
            </a:r>
          </a:p>
          <a:p>
            <a:r>
              <a:rPr lang="en-US" sz="2000" dirty="0" smtClean="0">
                <a:latin typeface="Times New Roman" pitchFamily="18" charset="0"/>
                <a:cs typeface="Times New Roman" pitchFamily="18" charset="0"/>
              </a:rPr>
              <a:t> It can read PDF files for you.</a:t>
            </a:r>
          </a:p>
          <a:p>
            <a:r>
              <a:rPr lang="en-US" sz="2000" dirty="0" smtClean="0">
                <a:latin typeface="Times New Roman" pitchFamily="18" charset="0"/>
                <a:cs typeface="Times New Roman" pitchFamily="18" charset="0"/>
              </a:rPr>
              <a:t>It can send </a:t>
            </a:r>
            <a:r>
              <a:rPr lang="en-US" sz="2000" dirty="0">
                <a:latin typeface="Times New Roman" pitchFamily="18" charset="0"/>
                <a:cs typeface="Times New Roman" pitchFamily="18" charset="0"/>
              </a:rPr>
              <a:t>W</a:t>
            </a:r>
            <a:r>
              <a:rPr lang="en-US" sz="2000" dirty="0" smtClean="0">
                <a:latin typeface="Times New Roman" pitchFamily="18" charset="0"/>
                <a:cs typeface="Times New Roman" pitchFamily="18" charset="0"/>
              </a:rPr>
              <a:t>hatsapp messages.</a:t>
            </a:r>
          </a:p>
          <a:p>
            <a:r>
              <a:rPr lang="en-US" sz="2000" dirty="0" smtClean="0">
                <a:latin typeface="Times New Roman" pitchFamily="18" charset="0"/>
                <a:cs typeface="Times New Roman" pitchFamily="18" charset="0"/>
              </a:rPr>
              <a:t>It can perform voice searches on </a:t>
            </a:r>
            <a:r>
              <a:rPr lang="en-US" sz="2000" dirty="0">
                <a:latin typeface="Times New Roman" pitchFamily="18" charset="0"/>
                <a:cs typeface="Times New Roman" pitchFamily="18" charset="0"/>
              </a:rPr>
              <a:t>G</a:t>
            </a:r>
            <a:r>
              <a:rPr lang="en-US" sz="2000" dirty="0" smtClean="0">
                <a:latin typeface="Times New Roman" pitchFamily="18" charset="0"/>
                <a:cs typeface="Times New Roman" pitchFamily="18" charset="0"/>
              </a:rPr>
              <a:t>oogle.</a:t>
            </a:r>
          </a:p>
          <a:p>
            <a:r>
              <a:rPr lang="en-US" sz="2000" dirty="0" smtClean="0">
                <a:latin typeface="Times New Roman" pitchFamily="18" charset="0"/>
                <a:cs typeface="Times New Roman" pitchFamily="18" charset="0"/>
              </a:rPr>
              <a:t>It can search and surf videos on Youtube.</a:t>
            </a:r>
          </a:p>
          <a:p>
            <a:r>
              <a:rPr lang="en-US" sz="2000" dirty="0" smtClean="0">
                <a:latin typeface="Times New Roman" pitchFamily="18" charset="0"/>
                <a:cs typeface="Times New Roman" pitchFamily="18" charset="0"/>
              </a:rPr>
              <a:t>It can open offline exe applications like Command Prompt, Notepad, IDE Music application etc.</a:t>
            </a:r>
            <a:endParaRPr lang="en-US" sz="2000" dirty="0">
              <a:latin typeface="Times New Roman" pitchFamily="18" charset="0"/>
              <a:cs typeface="Times New Roman" pitchFamily="18" charset="0"/>
            </a:endParaRPr>
          </a:p>
        </p:txBody>
      </p:sp>
    </p:spTree>
    <p:extLst>
      <p:ext uri="{BB962C8B-B14F-4D97-AF65-F5344CB8AC3E}">
        <p14:creationId xmlns:p14="http://schemas.microsoft.com/office/powerpoint/2010/main" val="1955031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rPr>
              <a:t>WORKING</a:t>
            </a:r>
            <a:endParaRPr lang="en-US" b="1" dirty="0">
              <a:solidFill>
                <a:schemeClr val="tx1"/>
              </a:solidFill>
            </a:endParaRPr>
          </a:p>
        </p:txBody>
      </p:sp>
      <p:sp>
        <p:nvSpPr>
          <p:cNvPr id="3" name="Content Placeholder 2"/>
          <p:cNvSpPr>
            <a:spLocks noGrp="1"/>
          </p:cNvSpPr>
          <p:nvPr>
            <p:ph sz="quarter" idx="1"/>
          </p:nvPr>
        </p:nvSpPr>
        <p:spPr/>
        <p:txBody>
          <a:bodyPr>
            <a:normAutofit/>
          </a:bodyPr>
          <a:lstStyle/>
          <a:p>
            <a:r>
              <a:rPr lang="en-US" sz="2000" dirty="0">
                <a:latin typeface="Times New Roman" pitchFamily="18" charset="0"/>
                <a:cs typeface="Times New Roman" pitchFamily="18" charset="0"/>
              </a:rPr>
              <a:t>After running Andy it will greet you first as a Voice assistant than ask if there is anything he can do for you</a:t>
            </a:r>
            <a:r>
              <a:rPr lang="en-US" sz="2000" dirty="0" smtClean="0">
                <a:latin typeface="Times New Roman" pitchFamily="18" charset="0"/>
                <a:cs typeface="Times New Roman" pitchFamily="18" charset="0"/>
              </a:rPr>
              <a:t>.</a:t>
            </a:r>
          </a:p>
          <a:p>
            <a:r>
              <a:rPr lang="en-US" sz="2000" dirty="0" smtClean="0">
                <a:latin typeface="Times New Roman" pitchFamily="18" charset="0"/>
                <a:cs typeface="Times New Roman" pitchFamily="18" charset="0"/>
              </a:rPr>
              <a:t>It will take input as a voice command by using speech recognition and after that it will convert that voice command into text called query .</a:t>
            </a:r>
          </a:p>
          <a:p>
            <a:r>
              <a:rPr lang="en-US" sz="2000" dirty="0" smtClean="0">
                <a:latin typeface="Times New Roman" pitchFamily="18" charset="0"/>
                <a:cs typeface="Times New Roman" pitchFamily="18" charset="0"/>
              </a:rPr>
              <a:t>Certain functions are executed by these query it is passed through functions which will search for certain keywords in query like “search on Google” or “send Email” after that task is performed accordingly.</a:t>
            </a:r>
          </a:p>
          <a:p>
            <a:r>
              <a:rPr lang="en-US" sz="2000" dirty="0" smtClean="0">
                <a:latin typeface="Times New Roman" pitchFamily="18" charset="0"/>
                <a:cs typeface="Times New Roman" pitchFamily="18" charset="0"/>
              </a:rPr>
              <a:t>When the query is performed it will start listening again for another task. </a:t>
            </a:r>
          </a:p>
          <a:p>
            <a:r>
              <a:rPr lang="en-US" sz="2000" dirty="0" smtClean="0">
                <a:latin typeface="Times New Roman" pitchFamily="18" charset="0"/>
                <a:cs typeface="Times New Roman" pitchFamily="18" charset="0"/>
              </a:rPr>
              <a:t>If it will not understand the query it will ask </a:t>
            </a:r>
            <a:r>
              <a:rPr lang="en-US" sz="2000" dirty="0" smtClean="0">
                <a:latin typeface="Times New Roman" pitchFamily="18" charset="0"/>
                <a:cs typeface="Times New Roman" pitchFamily="18" charset="0"/>
              </a:rPr>
              <a:t>for it again like “Say </a:t>
            </a:r>
            <a:r>
              <a:rPr lang="en-US" sz="2000" dirty="0" smtClean="0">
                <a:latin typeface="Times New Roman" pitchFamily="18" charset="0"/>
                <a:cs typeface="Times New Roman" pitchFamily="18" charset="0"/>
              </a:rPr>
              <a:t>that again please.</a:t>
            </a:r>
          </a:p>
        </p:txBody>
      </p:sp>
    </p:spTree>
    <p:extLst>
      <p:ext uri="{BB962C8B-B14F-4D97-AF65-F5344CB8AC3E}">
        <p14:creationId xmlns:p14="http://schemas.microsoft.com/office/powerpoint/2010/main" val="251676033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latin typeface="Times New Roman" pitchFamily="18" charset="0"/>
                <a:cs typeface="Times New Roman" pitchFamily="18" charset="0"/>
              </a:rPr>
              <a:t>MODULES USED</a:t>
            </a:r>
            <a:endParaRPr lang="en-US" b="1" dirty="0">
              <a:solidFill>
                <a:schemeClr val="tx1"/>
              </a:solidFill>
              <a:latin typeface="Times New Roman" pitchFamily="18" charset="0"/>
              <a:cs typeface="Times New Roman" pitchFamily="18" charset="0"/>
            </a:endParaRPr>
          </a:p>
        </p:txBody>
      </p:sp>
      <p:sp>
        <p:nvSpPr>
          <p:cNvPr id="3" name="Content Placeholder 2"/>
          <p:cNvSpPr>
            <a:spLocks noGrp="1"/>
          </p:cNvSpPr>
          <p:nvPr>
            <p:ph sz="quarter" idx="1"/>
          </p:nvPr>
        </p:nvSpPr>
        <p:spPr/>
        <p:txBody>
          <a:bodyPr>
            <a:normAutofit/>
          </a:bodyPr>
          <a:lstStyle/>
          <a:p>
            <a:r>
              <a:rPr lang="en-US" sz="2000" dirty="0">
                <a:latin typeface="Times New Roman" pitchFamily="18" charset="0"/>
                <a:cs typeface="Times New Roman" pitchFamily="18" charset="0"/>
              </a:rPr>
              <a:t>pyttsx3: It is a python library which converts text to </a:t>
            </a:r>
            <a:r>
              <a:rPr lang="en-US" sz="2000" dirty="0" smtClean="0">
                <a:latin typeface="Times New Roman" pitchFamily="18" charset="0"/>
                <a:cs typeface="Times New Roman" pitchFamily="18" charset="0"/>
              </a:rPr>
              <a:t>speech</a:t>
            </a:r>
          </a:p>
          <a:p>
            <a:r>
              <a:rPr lang="en-US" sz="2000" dirty="0">
                <a:latin typeface="Times New Roman" pitchFamily="18" charset="0"/>
                <a:cs typeface="Times New Roman" pitchFamily="18" charset="0"/>
              </a:rPr>
              <a:t>SpeechRecognition: It is a python module which converts speech to text</a:t>
            </a:r>
            <a:r>
              <a:rPr lang="en-US" sz="2000" dirty="0" smtClean="0">
                <a:latin typeface="Times New Roman" pitchFamily="18" charset="0"/>
                <a:cs typeface="Times New Roman" pitchFamily="18" charset="0"/>
              </a:rPr>
              <a:t>.</a:t>
            </a:r>
          </a:p>
          <a:p>
            <a:r>
              <a:rPr lang="en-US" sz="2000" dirty="0">
                <a:latin typeface="Times New Roman" pitchFamily="18" charset="0"/>
                <a:cs typeface="Times New Roman" pitchFamily="18" charset="0"/>
              </a:rPr>
              <a:t>pywhatkit: It is python library to send WhatsApp message at a particular time with some additional features. </a:t>
            </a:r>
            <a:endParaRPr lang="en-US" sz="2000" dirty="0" smtClean="0">
              <a:latin typeface="Times New Roman" pitchFamily="18" charset="0"/>
              <a:cs typeface="Times New Roman" pitchFamily="18" charset="0"/>
            </a:endParaRPr>
          </a:p>
          <a:p>
            <a:r>
              <a:rPr lang="en-US" sz="2000" dirty="0">
                <a:latin typeface="Times New Roman" pitchFamily="18" charset="0"/>
                <a:cs typeface="Times New Roman" pitchFamily="18" charset="0"/>
              </a:rPr>
              <a:t>Datetime: This library provides us the actual date and time</a:t>
            </a:r>
            <a:r>
              <a:rPr lang="en-US" sz="2000" dirty="0" smtClean="0">
                <a:latin typeface="Times New Roman" pitchFamily="18" charset="0"/>
                <a:cs typeface="Times New Roman" pitchFamily="18" charset="0"/>
              </a:rPr>
              <a:t>.</a:t>
            </a:r>
          </a:p>
          <a:p>
            <a:r>
              <a:rPr lang="en-US" sz="2000" dirty="0" smtClean="0">
                <a:latin typeface="Times New Roman" pitchFamily="18" charset="0"/>
                <a:cs typeface="Times New Roman" pitchFamily="18" charset="0"/>
              </a:rPr>
              <a:t>Wikipedia</a:t>
            </a:r>
            <a:r>
              <a:rPr lang="en-US" sz="2000" dirty="0">
                <a:latin typeface="Times New Roman" pitchFamily="18" charset="0"/>
                <a:cs typeface="Times New Roman" pitchFamily="18" charset="0"/>
              </a:rPr>
              <a:t>: It is a python module for searching anything on Wikipedia</a:t>
            </a:r>
            <a:r>
              <a:rPr lang="en-US" sz="2000" dirty="0" smtClean="0">
                <a:latin typeface="Times New Roman" pitchFamily="18" charset="0"/>
                <a:cs typeface="Times New Roman" pitchFamily="18" charset="0"/>
              </a:rPr>
              <a:t>.</a:t>
            </a:r>
          </a:p>
          <a:p>
            <a:r>
              <a:rPr lang="en-US" sz="2000" dirty="0">
                <a:latin typeface="Times New Roman" pitchFamily="18" charset="0"/>
                <a:cs typeface="Times New Roman" pitchFamily="18" charset="0"/>
              </a:rPr>
              <a:t>Smtplib: Simple mail transfer protocol that allows us to send mails and to route mails </a:t>
            </a:r>
            <a:r>
              <a:rPr lang="en-US" sz="2000" dirty="0" smtClean="0">
                <a:latin typeface="Times New Roman" pitchFamily="18" charset="0"/>
                <a:cs typeface="Times New Roman" pitchFamily="18" charset="0"/>
              </a:rPr>
              <a:t>between </a:t>
            </a:r>
            <a:r>
              <a:rPr lang="en-US" sz="2000" dirty="0">
                <a:latin typeface="Times New Roman" pitchFamily="18" charset="0"/>
                <a:cs typeface="Times New Roman" pitchFamily="18" charset="0"/>
              </a:rPr>
              <a:t>mail </a:t>
            </a:r>
            <a:r>
              <a:rPr lang="en-US" sz="2000" dirty="0" smtClean="0">
                <a:latin typeface="Times New Roman" pitchFamily="18" charset="0"/>
                <a:cs typeface="Times New Roman" pitchFamily="18" charset="0"/>
              </a:rPr>
              <a:t>servers.</a:t>
            </a:r>
          </a:p>
          <a:p>
            <a:r>
              <a:rPr lang="en-US" sz="2000" dirty="0">
                <a:latin typeface="Times New Roman" pitchFamily="18" charset="0"/>
                <a:cs typeface="Times New Roman" pitchFamily="18" charset="0"/>
              </a:rPr>
              <a:t>pyPDF2: It is a python module which can read, split, merge any </a:t>
            </a:r>
            <a:r>
              <a:rPr lang="en-US" sz="2000" dirty="0" smtClean="0">
                <a:latin typeface="Times New Roman" pitchFamily="18" charset="0"/>
                <a:cs typeface="Times New Roman" pitchFamily="18" charset="0"/>
              </a:rPr>
              <a:t>PDF.</a:t>
            </a:r>
          </a:p>
          <a:p>
            <a:r>
              <a:rPr lang="en-US" sz="2000" dirty="0">
                <a:latin typeface="Times New Roman" pitchFamily="18" charset="0"/>
                <a:cs typeface="Times New Roman" pitchFamily="18" charset="0"/>
              </a:rPr>
              <a:t>Pyjokes: It is a python </a:t>
            </a:r>
            <a:r>
              <a:rPr lang="en-US" sz="2000" dirty="0" smtClean="0">
                <a:latin typeface="Times New Roman" pitchFamily="18" charset="0"/>
                <a:cs typeface="Times New Roman" pitchFamily="18" charset="0"/>
              </a:rPr>
              <a:t>libraries </a:t>
            </a:r>
            <a:r>
              <a:rPr lang="en-US" sz="2000" dirty="0">
                <a:latin typeface="Times New Roman" pitchFamily="18" charset="0"/>
                <a:cs typeface="Times New Roman" pitchFamily="18" charset="0"/>
              </a:rPr>
              <a:t>which contains lots of interesting jokes in it</a:t>
            </a:r>
            <a:r>
              <a:rPr lang="en-US" sz="2000" dirty="0" smtClean="0">
                <a:latin typeface="Times New Roman" pitchFamily="18" charset="0"/>
                <a:cs typeface="Times New Roman" pitchFamily="18" charset="0"/>
              </a:rPr>
              <a:t>.</a:t>
            </a:r>
          </a:p>
          <a:p>
            <a:r>
              <a:rPr lang="en-US" sz="2000" dirty="0">
                <a:latin typeface="Times New Roman" pitchFamily="18" charset="0"/>
                <a:cs typeface="Times New Roman" pitchFamily="18" charset="0"/>
              </a:rPr>
              <a:t>Webbrowser: It provides interface for displaying web-based documents to users. </a:t>
            </a:r>
          </a:p>
        </p:txBody>
      </p:sp>
    </p:spTree>
    <p:extLst>
      <p:ext uri="{BB962C8B-B14F-4D97-AF65-F5344CB8AC3E}">
        <p14:creationId xmlns:p14="http://schemas.microsoft.com/office/powerpoint/2010/main" val="103210449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301752" y="1371600"/>
            <a:ext cx="8503920" cy="4727448"/>
          </a:xfrm>
        </p:spPr>
        <p:txBody>
          <a:bodyPr>
            <a:normAutofit/>
          </a:bodyPr>
          <a:lstStyle/>
          <a:p>
            <a:r>
              <a:rPr lang="en-US" sz="2000" dirty="0">
                <a:latin typeface="Times New Roman" pitchFamily="18" charset="0"/>
                <a:cs typeface="Times New Roman" pitchFamily="18" charset="0"/>
              </a:rPr>
              <a:t>Pyautogui: It is a python libraries for graphical user </a:t>
            </a:r>
            <a:r>
              <a:rPr lang="en-US" sz="2000" dirty="0" smtClean="0">
                <a:latin typeface="Times New Roman" pitchFamily="18" charset="0"/>
                <a:cs typeface="Times New Roman" pitchFamily="18" charset="0"/>
              </a:rPr>
              <a:t>interface.</a:t>
            </a:r>
          </a:p>
          <a:p>
            <a:r>
              <a:rPr lang="en-US" sz="2000" dirty="0">
                <a:latin typeface="Times New Roman" pitchFamily="18" charset="0"/>
                <a:cs typeface="Times New Roman" pitchFamily="18" charset="0"/>
              </a:rPr>
              <a:t>os: It represents Operating System related </a:t>
            </a:r>
            <a:r>
              <a:rPr lang="en-US" sz="2000" dirty="0" smtClean="0">
                <a:latin typeface="Times New Roman" pitchFamily="18" charset="0"/>
                <a:cs typeface="Times New Roman" pitchFamily="18" charset="0"/>
              </a:rPr>
              <a:t>functionality.</a:t>
            </a:r>
          </a:p>
          <a:p>
            <a:r>
              <a:rPr lang="en-US" sz="2000" dirty="0">
                <a:latin typeface="Times New Roman" pitchFamily="18" charset="0"/>
                <a:cs typeface="Times New Roman" pitchFamily="18" charset="0"/>
              </a:rPr>
              <a:t>sys: It allows operating on the interpreter as it provides access to the variables and functions that usually interact strongly with the interpreter. </a:t>
            </a:r>
            <a:endParaRPr lang="en-US" sz="2000" dirty="0" smtClean="0">
              <a:latin typeface="Times New Roman" pitchFamily="18" charset="0"/>
              <a:cs typeface="Times New Roman" pitchFamily="18" charset="0"/>
            </a:endParaRPr>
          </a:p>
          <a:p>
            <a:r>
              <a:rPr lang="en-US" sz="2000" dirty="0" smtClean="0">
                <a:latin typeface="Times New Roman" pitchFamily="18" charset="0"/>
                <a:cs typeface="Times New Roman" pitchFamily="18" charset="0"/>
              </a:rPr>
              <a:t>PyQt5: </a:t>
            </a:r>
            <a:r>
              <a:rPr lang="en-US" sz="2000" dirty="0">
                <a:latin typeface="Times New Roman" pitchFamily="18" charset="0"/>
                <a:cs typeface="Times New Roman" pitchFamily="18" charset="0"/>
              </a:rPr>
              <a:t>PyQt is widely used for creating large-scale GUI-based programs. It gives programmers the freedom to create GUIs of their choice while also providing a lot of good pre-built designs. PyQT gives you widgets to create complex GUIs.</a:t>
            </a:r>
          </a:p>
        </p:txBody>
      </p:sp>
    </p:spTree>
    <p:extLst>
      <p:ext uri="{BB962C8B-B14F-4D97-AF65-F5344CB8AC3E}">
        <p14:creationId xmlns:p14="http://schemas.microsoft.com/office/powerpoint/2010/main" val="114976872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latin typeface="Times New Roman" pitchFamily="18" charset="0"/>
                <a:cs typeface="Times New Roman" pitchFamily="18" charset="0"/>
              </a:rPr>
              <a:t>MODULES</a:t>
            </a:r>
            <a:endParaRPr lang="en-US" b="1" dirty="0">
              <a:solidFill>
                <a:schemeClr val="tx1"/>
              </a:solidFill>
              <a:latin typeface="Times New Roman" pitchFamily="18" charset="0"/>
              <a:cs typeface="Times New Roman" pitchFamily="18" charset="0"/>
            </a:endParaRPr>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533400" y="1600200"/>
            <a:ext cx="8068561" cy="5108575"/>
          </a:xfrm>
        </p:spPr>
      </p:pic>
    </p:spTree>
    <p:extLst>
      <p:ext uri="{BB962C8B-B14F-4D97-AF65-F5344CB8AC3E}">
        <p14:creationId xmlns:p14="http://schemas.microsoft.com/office/powerpoint/2010/main" val="78338798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latin typeface="Times New Roman" pitchFamily="18" charset="0"/>
                <a:cs typeface="Times New Roman" pitchFamily="18" charset="0"/>
              </a:rPr>
              <a:t>DATA FLOW</a:t>
            </a:r>
            <a:endParaRPr lang="en-US" b="1" dirty="0">
              <a:solidFill>
                <a:schemeClr val="tx1"/>
              </a:solidFill>
              <a:latin typeface="Times New Roman" pitchFamily="18" charset="0"/>
              <a:cs typeface="Times New Roman" pitchFamily="18" charset="0"/>
            </a:endParaRPr>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102065" y="1904999"/>
            <a:ext cx="6903357" cy="4194175"/>
          </a:xfrm>
        </p:spPr>
      </p:pic>
    </p:spTree>
    <p:extLst>
      <p:ext uri="{BB962C8B-B14F-4D97-AF65-F5344CB8AC3E}">
        <p14:creationId xmlns:p14="http://schemas.microsoft.com/office/powerpoint/2010/main" val="149507118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Civic">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Civic">
      <a:maj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Civic">
      <a:fillStyleLst>
        <a:solidFill>
          <a:schemeClr val="phClr"/>
        </a:solidFill>
        <a:solidFill>
          <a:schemeClr val="phClr">
            <a:tint val="45000"/>
          </a:schemeClr>
        </a:solidFill>
        <a:solidFill>
          <a:schemeClr val="phClr">
            <a:tint val="95000"/>
          </a:schemeClr>
        </a:solidFill>
      </a:fillStyleLst>
      <a:lnStyleLst>
        <a:ln w="9525" cap="flat" cmpd="sng" algn="ctr">
          <a:solidFill>
            <a:schemeClr val="phClr"/>
          </a:solidFill>
          <a:prstDash val="solid"/>
        </a:ln>
        <a:ln w="11429" cap="flat" cmpd="sng" algn="ctr">
          <a:solidFill>
            <a:schemeClr val="phClr"/>
          </a:solidFill>
          <a:prstDash val="sysDash"/>
        </a:ln>
        <a:ln w="20000" cap="flat" cmpd="sng" algn="ctr">
          <a:solidFill>
            <a:schemeClr val="phClr"/>
          </a:solidFill>
          <a:prstDash val="solid"/>
        </a:ln>
      </a:lnStyleLst>
      <a:effectStyleLst>
        <a:effectStyle>
          <a:effectLst>
            <a:outerShdw blurRad="50800" dist="25400" dir="5400000" rotWithShape="0">
              <a:srgbClr val="000000">
                <a:alpha val="3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threePt" dir="t">
              <a:rot lat="0" lon="0" rev="0"/>
            </a:lightRig>
          </a:scene3d>
          <a:sp3d contourW="9525" prstMaterial="matte">
            <a:bevelT w="0" h="0"/>
            <a:contourClr>
              <a:schemeClr val="phClr">
                <a:shade val="70000"/>
                <a:satMod val="105000"/>
              </a:schemeClr>
            </a:contourClr>
          </a:sp3d>
        </a:effectStyle>
        <a:effectStyle>
          <a:effectLst>
            <a:outerShdw blurRad="50800" dist="25400" dir="5400000" rotWithShape="0">
              <a:srgbClr val="000000">
                <a:alpha val="45000"/>
              </a:srgbClr>
            </a:outerShdw>
          </a:effectLst>
          <a:scene3d>
            <a:camera prst="orthographicFront" fov="0">
              <a:rot lat="0" lon="0" rev="0"/>
            </a:camera>
            <a:lightRig rig="soft" dir="b">
              <a:rot lat="0" lon="0" rev="0"/>
            </a:lightRig>
          </a:scene3d>
          <a:sp3d prstMaterial="dkEdge">
            <a:bevelT w="63500" h="63500" prst="cross"/>
            <a:contourClr>
              <a:schemeClr val="phClr"/>
            </a:contourClr>
          </a:sp3d>
        </a:effectStyle>
      </a:effectStyleLst>
      <a:bgFillStyleLst>
        <a:solidFill>
          <a:schemeClr val="phClr"/>
        </a:solidFill>
        <a:blipFill>
          <a:blip xmlns:r="http://schemas.openxmlformats.org/officeDocument/2006/relationships" r:embed="rId1">
            <a:duotone>
              <a:schemeClr val="phClr">
                <a:shade val="70000"/>
                <a:satMod val="115000"/>
              </a:schemeClr>
              <a:schemeClr val="phClr">
                <a:tint val="85000"/>
              </a:schemeClr>
            </a:duotone>
          </a:blip>
          <a:tile tx="0" ty="0" sx="85000" sy="85000" flip="none" algn="tl"/>
        </a:blipFill>
        <a:blipFill>
          <a:blip xmlns:r="http://schemas.openxmlformats.org/officeDocument/2006/relationships" r:embed="rId2">
            <a:duotone>
              <a:schemeClr val="phClr">
                <a:shade val="65000"/>
                <a:satMod val="115000"/>
              </a:schemeClr>
              <a:schemeClr val="phClr">
                <a:tint val="85000"/>
              </a:schemeClr>
            </a:duotone>
          </a:blip>
          <a:tile tx="0" ty="0" sx="65000" sy="65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Civic</Template>
  <TotalTime>161</TotalTime>
  <Words>828</Words>
  <Application>Microsoft Office PowerPoint</Application>
  <PresentationFormat>On-screen Show (4:3)</PresentationFormat>
  <Paragraphs>104</Paragraphs>
  <Slides>28</Slides>
  <Notes>0</Notes>
  <HiddenSlides>0</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Civic</vt:lpstr>
      <vt:lpstr>ANDY</vt:lpstr>
      <vt:lpstr>PowerPoint Presentation</vt:lpstr>
      <vt:lpstr>Brief Introduction</vt:lpstr>
      <vt:lpstr>PROJECT SCOPE</vt:lpstr>
      <vt:lpstr>WORKING</vt:lpstr>
      <vt:lpstr>MODULES USED</vt:lpstr>
      <vt:lpstr>PowerPoint Presentation</vt:lpstr>
      <vt:lpstr>MODULES</vt:lpstr>
      <vt:lpstr>DATA FLOW</vt:lpstr>
      <vt:lpstr>REAL LIFE APPLICATION</vt:lpstr>
      <vt:lpstr>FEW MAIN FUNCTIONS</vt:lpstr>
      <vt:lpstr>INPUT/OUTPUT SCREENSHOTS</vt:lpstr>
      <vt:lpstr>SEARCHING ON WIKIPEDIA</vt:lpstr>
      <vt:lpstr>PERFORMING VERBAL CALCULATIONS</vt:lpstr>
      <vt:lpstr>SEACHING ON BROWSER</vt:lpstr>
      <vt:lpstr>SENDING EMAIL</vt:lpstr>
      <vt:lpstr>EMAIL SENT</vt:lpstr>
      <vt:lpstr>BASIC CONVERSATION</vt:lpstr>
      <vt:lpstr>PLAYING SONG ON YOUTUBE</vt:lpstr>
      <vt:lpstr>PLAYING OFFLINE MUSIC</vt:lpstr>
      <vt:lpstr>JOKE FUCTION</vt:lpstr>
      <vt:lpstr>ADVANTAGES</vt:lpstr>
      <vt:lpstr>LIMITATIONS</vt:lpstr>
      <vt:lpstr>SCOPE FOR FUTURE WORK</vt:lpstr>
      <vt:lpstr>SOFTWARE REQUIREMENT</vt:lpstr>
      <vt:lpstr>HARDWARE REQUIREMENTS</vt:lpstr>
      <vt:lpstr>REFERENCES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ANDY</dc:title>
  <dc:creator>admin</dc:creator>
  <cp:lastModifiedBy>admin</cp:lastModifiedBy>
  <cp:revision>17</cp:revision>
  <dcterms:created xsi:type="dcterms:W3CDTF">2022-05-30T05:32:17Z</dcterms:created>
  <dcterms:modified xsi:type="dcterms:W3CDTF">2022-06-01T11:37:47Z</dcterms:modified>
</cp:coreProperties>
</file>

<file path=docProps/thumbnail.jpeg>
</file>